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6" r:id="rId2"/>
    <p:sldId id="281" r:id="rId3"/>
    <p:sldId id="296" r:id="rId4"/>
    <p:sldId id="297" r:id="rId5"/>
    <p:sldId id="282" r:id="rId6"/>
    <p:sldId id="262" r:id="rId7"/>
    <p:sldId id="275" r:id="rId8"/>
    <p:sldId id="277" r:id="rId9"/>
    <p:sldId id="278" r:id="rId10"/>
    <p:sldId id="298" r:id="rId11"/>
    <p:sldId id="272" r:id="rId12"/>
    <p:sldId id="273" r:id="rId13"/>
    <p:sldId id="266" r:id="rId14"/>
    <p:sldId id="299" r:id="rId15"/>
    <p:sldId id="267" r:id="rId16"/>
    <p:sldId id="268" r:id="rId17"/>
    <p:sldId id="270" r:id="rId18"/>
    <p:sldId id="271" r:id="rId19"/>
    <p:sldId id="269" r:id="rId20"/>
    <p:sldId id="265" r:id="rId21"/>
    <p:sldId id="284" r:id="rId22"/>
    <p:sldId id="285" r:id="rId23"/>
    <p:sldId id="293" r:id="rId24"/>
    <p:sldId id="291" r:id="rId25"/>
    <p:sldId id="292" r:id="rId26"/>
    <p:sldId id="294" r:id="rId27"/>
    <p:sldId id="295" r:id="rId28"/>
    <p:sldId id="286" r:id="rId29"/>
    <p:sldId id="287" r:id="rId30"/>
    <p:sldId id="288" r:id="rId31"/>
    <p:sldId id="289" r:id="rId32"/>
    <p:sldId id="300" r:id="rId33"/>
    <p:sldId id="290" r:id="rId3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2AADB-0917-40AA-ADF0-3A060C7100D8}" v="4" dt="2019-08-16T14:14:25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Mabrouk" userId="7dd711b02aa144c3" providerId="Windows Live" clId="Web-{D5A19006-722A-4160-9DF9-F5523F0B5364}"/>
    <pc:docChg chg="addSld modSld addMainMaster delMainMaster">
      <pc:chgData name="Mahmoud Mabrouk" userId="7dd711b02aa144c3" providerId="Windows Live" clId="Web-{D5A19006-722A-4160-9DF9-F5523F0B5364}" dt="2019-08-15T14:25:56.906" v="85"/>
      <pc:docMkLst>
        <pc:docMk/>
      </pc:docMkLst>
      <pc:sldChg chg="addSp modSp mod setBg modClrScheme chgLayout">
        <pc:chgData name="Mahmoud Mabrouk" userId="7dd711b02aa144c3" providerId="Windows Live" clId="Web-{D5A19006-722A-4160-9DF9-F5523F0B5364}" dt="2019-08-15T14:22:55.420" v="39"/>
        <pc:sldMkLst>
          <pc:docMk/>
          <pc:sldMk cId="109857222" sldId="256"/>
        </pc:sldMkLst>
        <pc:spChg chg="mod ord">
          <ac:chgData name="Mahmoud Mabrouk" userId="7dd711b02aa144c3" providerId="Windows Live" clId="Web-{D5A19006-722A-4160-9DF9-F5523F0B5364}" dt="2019-08-15T14:22:55.420" v="3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hmoud Mabrouk" userId="7dd711b02aa144c3" providerId="Windows Live" clId="Web-{D5A19006-722A-4160-9DF9-F5523F0B5364}" dt="2019-08-15T14:22:55.420" v="39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Mahmoud Mabrouk" userId="7dd711b02aa144c3" providerId="Windows Live" clId="Web-{D5A19006-722A-4160-9DF9-F5523F0B5364}" dt="2019-08-15T14:22:55.420" v="39"/>
          <ac:spMkLst>
            <pc:docMk/>
            <pc:sldMk cId="109857222" sldId="256"/>
            <ac:spMk id="9" creationId="{C0B27210-D0CA-4654-B3E3-9ABB4F178EA1}"/>
          </ac:spMkLst>
        </pc:spChg>
        <pc:spChg chg="add">
          <ac:chgData name="Mahmoud Mabrouk" userId="7dd711b02aa144c3" providerId="Windows Live" clId="Web-{D5A19006-722A-4160-9DF9-F5523F0B5364}" dt="2019-08-15T14:22:55.420" v="39"/>
          <ac:spMkLst>
            <pc:docMk/>
            <pc:sldMk cId="109857222" sldId="256"/>
            <ac:spMk id="11" creationId="{1DB7C82F-AB7E-4F0C-B829-FA1B9C415180}"/>
          </ac:spMkLst>
        </pc:spChg>
        <pc:spChg chg="add">
          <ac:chgData name="Mahmoud Mabrouk" userId="7dd711b02aa144c3" providerId="Windows Live" clId="Web-{D5A19006-722A-4160-9DF9-F5523F0B5364}" dt="2019-08-15T14:22:55.420" v="39"/>
          <ac:spMkLst>
            <pc:docMk/>
            <pc:sldMk cId="109857222" sldId="256"/>
            <ac:spMk id="13" creationId="{70B66945-4967-4040-926D-DCA44313CDAB}"/>
          </ac:spMkLst>
        </pc:spChg>
        <pc:picChg chg="add mod">
          <ac:chgData name="Mahmoud Mabrouk" userId="7dd711b02aa144c3" providerId="Windows Live" clId="Web-{D5A19006-722A-4160-9DF9-F5523F0B5364}" dt="2019-08-15T14:22:55.420" v="39"/>
          <ac:picMkLst>
            <pc:docMk/>
            <pc:sldMk cId="109857222" sldId="256"/>
            <ac:picMk id="4" creationId="{5A582876-CCC7-476C-923A-0DC6395A66A2}"/>
          </ac:picMkLst>
        </pc:picChg>
      </pc:sldChg>
      <pc:sldChg chg="modSp new">
        <pc:chgData name="Mahmoud Mabrouk" userId="7dd711b02aa144c3" providerId="Windows Live" clId="Web-{D5A19006-722A-4160-9DF9-F5523F0B5364}" dt="2019-08-15T14:25:18.110" v="55" actId="20577"/>
        <pc:sldMkLst>
          <pc:docMk/>
          <pc:sldMk cId="654178796" sldId="257"/>
        </pc:sldMkLst>
        <pc:spChg chg="mod">
          <ac:chgData name="Mahmoud Mabrouk" userId="7dd711b02aa144c3" providerId="Windows Live" clId="Web-{D5A19006-722A-4160-9DF9-F5523F0B5364}" dt="2019-08-15T14:25:18.110" v="55" actId="20577"/>
          <ac:spMkLst>
            <pc:docMk/>
            <pc:sldMk cId="654178796" sldId="257"/>
            <ac:spMk id="2" creationId="{6F7CF5D9-863E-4056-8236-4B0B8E7C7AA7}"/>
          </ac:spMkLst>
        </pc:spChg>
      </pc:sldChg>
      <pc:sldChg chg="modSp new">
        <pc:chgData name="Mahmoud Mabrouk" userId="7dd711b02aa144c3" providerId="Windows Live" clId="Web-{D5A19006-722A-4160-9DF9-F5523F0B5364}" dt="2019-08-15T14:25:27.516" v="63" actId="20577"/>
        <pc:sldMkLst>
          <pc:docMk/>
          <pc:sldMk cId="1874331808" sldId="258"/>
        </pc:sldMkLst>
        <pc:spChg chg="mod">
          <ac:chgData name="Mahmoud Mabrouk" userId="7dd711b02aa144c3" providerId="Windows Live" clId="Web-{D5A19006-722A-4160-9DF9-F5523F0B5364}" dt="2019-08-15T14:25:27.516" v="63" actId="20577"/>
          <ac:spMkLst>
            <pc:docMk/>
            <pc:sldMk cId="1874331808" sldId="258"/>
            <ac:spMk id="2" creationId="{3A8DBB31-BAE8-4654-BCAA-5B70896C38F1}"/>
          </ac:spMkLst>
        </pc:spChg>
      </pc:sldChg>
      <pc:sldChg chg="modSp new">
        <pc:chgData name="Mahmoud Mabrouk" userId="7dd711b02aa144c3" providerId="Windows Live" clId="Web-{D5A19006-722A-4160-9DF9-F5523F0B5364}" dt="2019-08-15T14:25:40.750" v="69" actId="20577"/>
        <pc:sldMkLst>
          <pc:docMk/>
          <pc:sldMk cId="2147375065" sldId="259"/>
        </pc:sldMkLst>
        <pc:spChg chg="mod">
          <ac:chgData name="Mahmoud Mabrouk" userId="7dd711b02aa144c3" providerId="Windows Live" clId="Web-{D5A19006-722A-4160-9DF9-F5523F0B5364}" dt="2019-08-15T14:25:40.750" v="69" actId="20577"/>
          <ac:spMkLst>
            <pc:docMk/>
            <pc:sldMk cId="2147375065" sldId="259"/>
            <ac:spMk id="2" creationId="{8C680DC5-4BA9-438B-A5E1-EF7F270E8F8D}"/>
          </ac:spMkLst>
        </pc:spChg>
      </pc:sldChg>
      <pc:sldChg chg="modSp new">
        <pc:chgData name="Mahmoud Mabrouk" userId="7dd711b02aa144c3" providerId="Windows Live" clId="Web-{D5A19006-722A-4160-9DF9-F5523F0B5364}" dt="2019-08-15T14:25:44.750" v="73" actId="20577"/>
        <pc:sldMkLst>
          <pc:docMk/>
          <pc:sldMk cId="1666900593" sldId="260"/>
        </pc:sldMkLst>
        <pc:spChg chg="mod">
          <ac:chgData name="Mahmoud Mabrouk" userId="7dd711b02aa144c3" providerId="Windows Live" clId="Web-{D5A19006-722A-4160-9DF9-F5523F0B5364}" dt="2019-08-15T14:25:44.750" v="73" actId="20577"/>
          <ac:spMkLst>
            <pc:docMk/>
            <pc:sldMk cId="1666900593" sldId="260"/>
            <ac:spMk id="2" creationId="{338CC095-8005-4EC1-A03D-8F0525349A11}"/>
          </ac:spMkLst>
        </pc:spChg>
      </pc:sldChg>
      <pc:sldChg chg="modSp new">
        <pc:chgData name="Mahmoud Mabrouk" userId="7dd711b02aa144c3" providerId="Windows Live" clId="Web-{D5A19006-722A-4160-9DF9-F5523F0B5364}" dt="2019-08-15T14:25:55.875" v="83" actId="20577"/>
        <pc:sldMkLst>
          <pc:docMk/>
          <pc:sldMk cId="727439012" sldId="261"/>
        </pc:sldMkLst>
        <pc:spChg chg="mod">
          <ac:chgData name="Mahmoud Mabrouk" userId="7dd711b02aa144c3" providerId="Windows Live" clId="Web-{D5A19006-722A-4160-9DF9-F5523F0B5364}" dt="2019-08-15T14:25:55.875" v="83" actId="20577"/>
          <ac:spMkLst>
            <pc:docMk/>
            <pc:sldMk cId="727439012" sldId="261"/>
            <ac:spMk id="2" creationId="{82D8BEBB-3CE8-49E3-A022-63E0E2CFFA11}"/>
          </ac:spMkLst>
        </pc:spChg>
      </pc:sldChg>
      <pc:sldChg chg="new">
        <pc:chgData name="Mahmoud Mabrouk" userId="7dd711b02aa144c3" providerId="Windows Live" clId="Web-{D5A19006-722A-4160-9DF9-F5523F0B5364}" dt="2019-08-15T14:25:56.906" v="85"/>
        <pc:sldMkLst>
          <pc:docMk/>
          <pc:sldMk cId="1763201168" sldId="262"/>
        </pc:sldMkLst>
      </pc:sldChg>
      <pc:sldMasterChg chg="del delSldLayout">
        <pc:chgData name="Mahmoud Mabrouk" userId="7dd711b02aa144c3" providerId="Windows Live" clId="Web-{D5A19006-722A-4160-9DF9-F5523F0B5364}" dt="2019-08-15T14:20:18.712" v="0"/>
        <pc:sldMasterMkLst>
          <pc:docMk/>
          <pc:sldMasterMk cId="2460954070" sldId="2147483660"/>
        </pc:sldMasterMkLst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hmoud Mabrouk" userId="7dd711b02aa144c3" providerId="Windows Live" clId="Web-{D5A19006-722A-4160-9DF9-F5523F0B5364}" dt="2019-08-15T14:20:18.71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ahmoud Mabrouk" userId="7dd711b02aa144c3" providerId="Windows Live" clId="Web-{D5A19006-722A-4160-9DF9-F5523F0B5364}" dt="2019-08-15T14:20:22.181" v="1"/>
        <pc:sldMasterMkLst>
          <pc:docMk/>
          <pc:sldMasterMk cId="1023201705" sldId="2147483672"/>
        </pc:sldMasterMkLst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3097417155" sldId="2147483673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3964779999" sldId="2147483674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4096037504" sldId="2147483675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3683101574" sldId="2147483676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1438603441" sldId="2147483677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112466917" sldId="2147483678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1104781308" sldId="2147483679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850752581" sldId="2147483680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2555821339" sldId="2147483681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1624934721" sldId="2147483682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2.181" v="1"/>
          <pc:sldLayoutMkLst>
            <pc:docMk/>
            <pc:sldMasterMk cId="1023201705" sldId="2147483672"/>
            <pc:sldLayoutMk cId="1978863285" sldId="2147483683"/>
          </pc:sldLayoutMkLst>
        </pc:sldLayoutChg>
      </pc:sldMasterChg>
      <pc:sldMasterChg chg="add del addSldLayout delSldLayout modSldLayout">
        <pc:chgData name="Mahmoud Mabrouk" userId="7dd711b02aa144c3" providerId="Windows Live" clId="Web-{D5A19006-722A-4160-9DF9-F5523F0B5364}" dt="2019-08-15T14:20:24.571" v="2"/>
        <pc:sldMasterMkLst>
          <pc:docMk/>
          <pc:sldMasterMk cId="763929099" sldId="2147483684"/>
        </pc:sldMasterMkLst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2162518167" sldId="2147483685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930670860" sldId="2147483686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2244559088" sldId="2147483687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643954392" sldId="2147483688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666669462" sldId="2147483689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4164907047" sldId="2147483690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1963108719" sldId="2147483691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2944995270" sldId="2147483692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1515320396" sldId="2147483693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1264082871" sldId="2147483694"/>
          </pc:sldLayoutMkLst>
        </pc:sldLayoutChg>
        <pc:sldLayoutChg chg="add del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763929099" sldId="2147483684"/>
            <pc:sldLayoutMk cId="3817351069" sldId="2147483695"/>
          </pc:sldLayoutMkLst>
        </pc:sldLayoutChg>
      </pc:sldMasterChg>
      <pc:sldMasterChg chg="add addSldLayout modSldLayout">
        <pc:chgData name="Mahmoud Mabrouk" userId="7dd711b02aa144c3" providerId="Windows Live" clId="Web-{D5A19006-722A-4160-9DF9-F5523F0B5364}" dt="2019-08-15T14:20:24.571" v="2"/>
        <pc:sldMasterMkLst>
          <pc:docMk/>
          <pc:sldMasterMk cId="3131401551" sldId="2147483696"/>
        </pc:sldMasterMkLst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687275811" sldId="2147483697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2283395466" sldId="2147483698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605271255" sldId="2147483699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4163788896" sldId="2147483700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266581450" sldId="2147483701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1154682907" sldId="2147483702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251409584" sldId="2147483703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2031353166" sldId="2147483704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2329328221" sldId="2147483705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123873721" sldId="2147483706"/>
          </pc:sldLayoutMkLst>
        </pc:sldLayoutChg>
        <pc:sldLayoutChg chg="add mod replId">
          <pc:chgData name="Mahmoud Mabrouk" userId="7dd711b02aa144c3" providerId="Windows Live" clId="Web-{D5A19006-722A-4160-9DF9-F5523F0B5364}" dt="2019-08-15T14:20:24.571" v="2"/>
          <pc:sldLayoutMkLst>
            <pc:docMk/>
            <pc:sldMasterMk cId="3131401551" sldId="2147483696"/>
            <pc:sldLayoutMk cId="387317124" sldId="2147483707"/>
          </pc:sldLayoutMkLst>
        </pc:sldLayoutChg>
      </pc:sldMasterChg>
    </pc:docChg>
  </pc:docChgLst>
  <pc:docChgLst>
    <pc:chgData name="Mahmoud Mabrouk" userId="7dd711b02aa144c3" providerId="Windows Live" clId="Web-{0242AADB-0917-40AA-ADF0-3A060C7100D8}"/>
    <pc:docChg chg="addSld delSld modSld sldOrd">
      <pc:chgData name="Mahmoud Mabrouk" userId="7dd711b02aa144c3" providerId="Windows Live" clId="Web-{0242AADB-0917-40AA-ADF0-3A060C7100D8}" dt="2019-08-16T16:49:40.077" v="1962"/>
      <pc:docMkLst>
        <pc:docMk/>
      </pc:docMkLst>
      <pc:sldChg chg="addSp modSp">
        <pc:chgData name="Mahmoud Mabrouk" userId="7dd711b02aa144c3" providerId="Windows Live" clId="Web-{0242AADB-0917-40AA-ADF0-3A060C7100D8}" dt="2019-08-16T14:00:43.648" v="18" actId="20577"/>
        <pc:sldMkLst>
          <pc:docMk/>
          <pc:sldMk cId="654178796" sldId="257"/>
        </pc:sldMkLst>
        <pc:spChg chg="mod">
          <ac:chgData name="Mahmoud Mabrouk" userId="7dd711b02aa144c3" providerId="Windows Live" clId="Web-{0242AADB-0917-40AA-ADF0-3A060C7100D8}" dt="2019-08-16T14:00:43.648" v="18" actId="20577"/>
          <ac:spMkLst>
            <pc:docMk/>
            <pc:sldMk cId="654178796" sldId="257"/>
            <ac:spMk id="3" creationId="{3BEC55EA-E4DE-4A03-9FA7-F4EBD603F62D}"/>
          </ac:spMkLst>
        </pc:spChg>
        <pc:picChg chg="add mod">
          <ac:chgData name="Mahmoud Mabrouk" userId="7dd711b02aa144c3" providerId="Windows Live" clId="Web-{0242AADB-0917-40AA-ADF0-3A060C7100D8}" dt="2019-08-16T13:57:10.879" v="6" actId="1076"/>
          <ac:picMkLst>
            <pc:docMk/>
            <pc:sldMk cId="654178796" sldId="257"/>
            <ac:picMk id="4" creationId="{7DDF8ACC-0950-4951-B3ED-F50E69F82D6A}"/>
          </ac:picMkLst>
        </pc:picChg>
        <pc:picChg chg="add mod">
          <ac:chgData name="Mahmoud Mabrouk" userId="7dd711b02aa144c3" providerId="Windows Live" clId="Web-{0242AADB-0917-40AA-ADF0-3A060C7100D8}" dt="2019-08-16T13:57:12.504" v="7" actId="1076"/>
          <ac:picMkLst>
            <pc:docMk/>
            <pc:sldMk cId="654178796" sldId="257"/>
            <ac:picMk id="6" creationId="{EEF1A98A-4153-4633-85DB-AFA3C5849C02}"/>
          </ac:picMkLst>
        </pc:picChg>
      </pc:sldChg>
      <pc:sldChg chg="modSp ord">
        <pc:chgData name="Mahmoud Mabrouk" userId="7dd711b02aa144c3" providerId="Windows Live" clId="Web-{0242AADB-0917-40AA-ADF0-3A060C7100D8}" dt="2019-08-16T16:34:34.003" v="1209" actId="20577"/>
        <pc:sldMkLst>
          <pc:docMk/>
          <pc:sldMk cId="1874331808" sldId="258"/>
        </pc:sldMkLst>
        <pc:spChg chg="mod">
          <ac:chgData name="Mahmoud Mabrouk" userId="7dd711b02aa144c3" providerId="Windows Live" clId="Web-{0242AADB-0917-40AA-ADF0-3A060C7100D8}" dt="2019-08-16T16:34:34.003" v="1209" actId="20577"/>
          <ac:spMkLst>
            <pc:docMk/>
            <pc:sldMk cId="1874331808" sldId="258"/>
            <ac:spMk id="3" creationId="{E86AF722-915F-4A79-A21D-912D1495C96E}"/>
          </ac:spMkLst>
        </pc:spChg>
      </pc:sldChg>
      <pc:sldChg chg="modSp">
        <pc:chgData name="Mahmoud Mabrouk" userId="7dd711b02aa144c3" providerId="Windows Live" clId="Web-{0242AADB-0917-40AA-ADF0-3A060C7100D8}" dt="2019-08-16T14:03:27.198" v="125" actId="20577"/>
        <pc:sldMkLst>
          <pc:docMk/>
          <pc:sldMk cId="2147375065" sldId="259"/>
        </pc:sldMkLst>
        <pc:spChg chg="mod">
          <ac:chgData name="Mahmoud Mabrouk" userId="7dd711b02aa144c3" providerId="Windows Live" clId="Web-{0242AADB-0917-40AA-ADF0-3A060C7100D8}" dt="2019-08-16T14:01:55.853" v="27" actId="20577"/>
          <ac:spMkLst>
            <pc:docMk/>
            <pc:sldMk cId="2147375065" sldId="259"/>
            <ac:spMk id="2" creationId="{8C680DC5-4BA9-438B-A5E1-EF7F270E8F8D}"/>
          </ac:spMkLst>
        </pc:spChg>
        <pc:spChg chg="mod">
          <ac:chgData name="Mahmoud Mabrouk" userId="7dd711b02aa144c3" providerId="Windows Live" clId="Web-{0242AADB-0917-40AA-ADF0-3A060C7100D8}" dt="2019-08-16T14:03:27.198" v="125" actId="20577"/>
          <ac:spMkLst>
            <pc:docMk/>
            <pc:sldMk cId="2147375065" sldId="259"/>
            <ac:spMk id="3" creationId="{7D060438-3628-462A-B3E2-E4248728D038}"/>
          </ac:spMkLst>
        </pc:spChg>
      </pc:sldChg>
      <pc:sldChg chg="addSp delSp modSp ord">
        <pc:chgData name="Mahmoud Mabrouk" userId="7dd711b02aa144c3" providerId="Windows Live" clId="Web-{0242AADB-0917-40AA-ADF0-3A060C7100D8}" dt="2019-08-16T16:48:44.420" v="1959"/>
        <pc:sldMkLst>
          <pc:docMk/>
          <pc:sldMk cId="1666900593" sldId="260"/>
        </pc:sldMkLst>
        <pc:spChg chg="mod">
          <ac:chgData name="Mahmoud Mabrouk" userId="7dd711b02aa144c3" providerId="Windows Live" clId="Web-{0242AADB-0917-40AA-ADF0-3A060C7100D8}" dt="2019-08-16T16:35:45.816" v="1234" actId="20577"/>
          <ac:spMkLst>
            <pc:docMk/>
            <pc:sldMk cId="1666900593" sldId="260"/>
            <ac:spMk id="2" creationId="{338CC095-8005-4EC1-A03D-8F0525349A11}"/>
          </ac:spMkLst>
        </pc:spChg>
        <pc:spChg chg="mod">
          <ac:chgData name="Mahmoud Mabrouk" userId="7dd711b02aa144c3" providerId="Windows Live" clId="Web-{0242AADB-0917-40AA-ADF0-3A060C7100D8}" dt="2019-08-16T16:35:53.066" v="1238" actId="20577"/>
          <ac:spMkLst>
            <pc:docMk/>
            <pc:sldMk cId="1666900593" sldId="260"/>
            <ac:spMk id="3" creationId="{29AECD24-4A40-4C1A-AE84-04C819365F2F}"/>
          </ac:spMkLst>
        </pc:spChg>
        <pc:spChg chg="add del mod">
          <ac:chgData name="Mahmoud Mabrouk" userId="7dd711b02aa144c3" providerId="Windows Live" clId="Web-{0242AADB-0917-40AA-ADF0-3A060C7100D8}" dt="2019-08-16T16:48:44.420" v="1959"/>
          <ac:spMkLst>
            <pc:docMk/>
            <pc:sldMk cId="1666900593" sldId="260"/>
            <ac:spMk id="4" creationId="{FAEB1966-EFC0-421A-B342-6CE62EE35EEB}"/>
          </ac:spMkLst>
        </pc:spChg>
      </pc:sldChg>
      <pc:sldChg chg="addSp delSp modSp mod ord modClrScheme chgLayout">
        <pc:chgData name="Mahmoud Mabrouk" userId="7dd711b02aa144c3" providerId="Windows Live" clId="Web-{0242AADB-0917-40AA-ADF0-3A060C7100D8}" dt="2019-08-16T16:32:15.986" v="1094" actId="20577"/>
        <pc:sldMkLst>
          <pc:docMk/>
          <pc:sldMk cId="727439012" sldId="261"/>
        </pc:sldMkLst>
        <pc:spChg chg="del">
          <ac:chgData name="Mahmoud Mabrouk" userId="7dd711b02aa144c3" providerId="Windows Live" clId="Web-{0242AADB-0917-40AA-ADF0-3A060C7100D8}" dt="2019-08-16T16:31:51.141" v="1079"/>
          <ac:spMkLst>
            <pc:docMk/>
            <pc:sldMk cId="727439012" sldId="261"/>
            <ac:spMk id="2" creationId="{82D8BEBB-3CE8-49E3-A022-63E0E2CFFA11}"/>
          </ac:spMkLst>
        </pc:spChg>
        <pc:spChg chg="mod ord">
          <ac:chgData name="Mahmoud Mabrouk" userId="7dd711b02aa144c3" providerId="Windows Live" clId="Web-{0242AADB-0917-40AA-ADF0-3A060C7100D8}" dt="2019-08-16T16:31:59.735" v="1080"/>
          <ac:spMkLst>
            <pc:docMk/>
            <pc:sldMk cId="727439012" sldId="261"/>
            <ac:spMk id="3" creationId="{BDA4CC0A-BCAF-4F8A-9AEF-BA4DC27A92E9}"/>
          </ac:spMkLst>
        </pc:spChg>
        <pc:spChg chg="add mod ord">
          <ac:chgData name="Mahmoud Mabrouk" userId="7dd711b02aa144c3" providerId="Windows Live" clId="Web-{0242AADB-0917-40AA-ADF0-3A060C7100D8}" dt="2019-08-16T16:32:15.986" v="1094" actId="20577"/>
          <ac:spMkLst>
            <pc:docMk/>
            <pc:sldMk cId="727439012" sldId="261"/>
            <ac:spMk id="5" creationId="{7C4EE9C7-CC02-4418-8B61-F1D39D38A3EA}"/>
          </ac:spMkLst>
        </pc:spChg>
      </pc:sldChg>
      <pc:sldChg chg="modSp">
        <pc:chgData name="Mahmoud Mabrouk" userId="7dd711b02aa144c3" providerId="Windows Live" clId="Web-{0242AADB-0917-40AA-ADF0-3A060C7100D8}" dt="2019-08-16T16:36:45.208" v="1254" actId="20577"/>
        <pc:sldMkLst>
          <pc:docMk/>
          <pc:sldMk cId="1763201168" sldId="262"/>
        </pc:sldMkLst>
        <pc:spChg chg="mod">
          <ac:chgData name="Mahmoud Mabrouk" userId="7dd711b02aa144c3" providerId="Windows Live" clId="Web-{0242AADB-0917-40AA-ADF0-3A060C7100D8}" dt="2019-08-16T16:36:45.208" v="1254" actId="20577"/>
          <ac:spMkLst>
            <pc:docMk/>
            <pc:sldMk cId="1763201168" sldId="262"/>
            <ac:spMk id="2" creationId="{0B04A4D3-350F-4332-95CF-5944DBE6C67F}"/>
          </ac:spMkLst>
        </pc:spChg>
      </pc:sldChg>
      <pc:sldChg chg="modSp add replId">
        <pc:chgData name="Mahmoud Mabrouk" userId="7dd711b02aa144c3" providerId="Windows Live" clId="Web-{0242AADB-0917-40AA-ADF0-3A060C7100D8}" dt="2019-08-16T14:03:18.995" v="119" actId="20577"/>
        <pc:sldMkLst>
          <pc:docMk/>
          <pc:sldMk cId="461132455" sldId="263"/>
        </pc:sldMkLst>
        <pc:spChg chg="mod">
          <ac:chgData name="Mahmoud Mabrouk" userId="7dd711b02aa144c3" providerId="Windows Live" clId="Web-{0242AADB-0917-40AA-ADF0-3A060C7100D8}" dt="2019-08-16T14:03:18.995" v="119" actId="20577"/>
          <ac:spMkLst>
            <pc:docMk/>
            <pc:sldMk cId="461132455" sldId="263"/>
            <ac:spMk id="3" creationId="{7D060438-3628-462A-B3E2-E4248728D038}"/>
          </ac:spMkLst>
        </pc:spChg>
      </pc:sldChg>
      <pc:sldChg chg="add replId">
        <pc:chgData name="Mahmoud Mabrouk" userId="7dd711b02aa144c3" providerId="Windows Live" clId="Web-{0242AADB-0917-40AA-ADF0-3A060C7100D8}" dt="2019-08-16T14:03:47.917" v="128"/>
        <pc:sldMkLst>
          <pc:docMk/>
          <pc:sldMk cId="3105141718" sldId="264"/>
        </pc:sldMkLst>
      </pc:sldChg>
      <pc:sldChg chg="modSp add replId">
        <pc:chgData name="Mahmoud Mabrouk" userId="7dd711b02aa144c3" providerId="Windows Live" clId="Web-{0242AADB-0917-40AA-ADF0-3A060C7100D8}" dt="2019-08-16T16:42:37.978" v="1690" actId="20577"/>
        <pc:sldMkLst>
          <pc:docMk/>
          <pc:sldMk cId="957716894" sldId="265"/>
        </pc:sldMkLst>
        <pc:spChg chg="mod">
          <ac:chgData name="Mahmoud Mabrouk" userId="7dd711b02aa144c3" providerId="Windows Live" clId="Web-{0242AADB-0917-40AA-ADF0-3A060C7100D8}" dt="2019-08-16T16:42:37.978" v="1690" actId="20577"/>
          <ac:spMkLst>
            <pc:docMk/>
            <pc:sldMk cId="957716894" sldId="265"/>
            <ac:spMk id="3" creationId="{7D060438-3628-462A-B3E2-E4248728D038}"/>
          </ac:spMkLst>
        </pc:spChg>
      </pc:sldChg>
      <pc:sldChg chg="modSp add replId">
        <pc:chgData name="Mahmoud Mabrouk" userId="7dd711b02aa144c3" providerId="Windows Live" clId="Web-{0242AADB-0917-40AA-ADF0-3A060C7100D8}" dt="2019-08-16T16:43:12.635" v="1754" actId="20577"/>
        <pc:sldMkLst>
          <pc:docMk/>
          <pc:sldMk cId="548252622" sldId="266"/>
        </pc:sldMkLst>
        <pc:spChg chg="mod">
          <ac:chgData name="Mahmoud Mabrouk" userId="7dd711b02aa144c3" providerId="Windows Live" clId="Web-{0242AADB-0917-40AA-ADF0-3A060C7100D8}" dt="2019-08-16T14:05:08.169" v="258" actId="20577"/>
          <ac:spMkLst>
            <pc:docMk/>
            <pc:sldMk cId="548252622" sldId="266"/>
            <ac:spMk id="2" creationId="{8C680DC5-4BA9-438B-A5E1-EF7F270E8F8D}"/>
          </ac:spMkLst>
        </pc:spChg>
        <pc:spChg chg="mod">
          <ac:chgData name="Mahmoud Mabrouk" userId="7dd711b02aa144c3" providerId="Windows Live" clId="Web-{0242AADB-0917-40AA-ADF0-3A060C7100D8}" dt="2019-08-16T16:43:12.635" v="1754" actId="20577"/>
          <ac:spMkLst>
            <pc:docMk/>
            <pc:sldMk cId="548252622" sldId="266"/>
            <ac:spMk id="3" creationId="{7D060438-3628-462A-B3E2-E4248728D038}"/>
          </ac:spMkLst>
        </pc:spChg>
      </pc:sldChg>
      <pc:sldChg chg="modSp add ord replId">
        <pc:chgData name="Mahmoud Mabrouk" userId="7dd711b02aa144c3" providerId="Windows Live" clId="Web-{0242AADB-0917-40AA-ADF0-3A060C7100D8}" dt="2019-08-16T14:09:33.220" v="489" actId="20577"/>
        <pc:sldMkLst>
          <pc:docMk/>
          <pc:sldMk cId="2645242716" sldId="267"/>
        </pc:sldMkLst>
        <pc:spChg chg="mod">
          <ac:chgData name="Mahmoud Mabrouk" userId="7dd711b02aa144c3" providerId="Windows Live" clId="Web-{0242AADB-0917-40AA-ADF0-3A060C7100D8}" dt="2019-08-16T14:08:31.328" v="462" actId="20577"/>
          <ac:spMkLst>
            <pc:docMk/>
            <pc:sldMk cId="2645242716" sldId="267"/>
            <ac:spMk id="2" creationId="{8C680DC5-4BA9-438B-A5E1-EF7F270E8F8D}"/>
          </ac:spMkLst>
        </pc:spChg>
        <pc:spChg chg="mod">
          <ac:chgData name="Mahmoud Mabrouk" userId="7dd711b02aa144c3" providerId="Windows Live" clId="Web-{0242AADB-0917-40AA-ADF0-3A060C7100D8}" dt="2019-08-16T14:09:33.220" v="489" actId="20577"/>
          <ac:spMkLst>
            <pc:docMk/>
            <pc:sldMk cId="2645242716" sldId="267"/>
            <ac:spMk id="3" creationId="{7D060438-3628-462A-B3E2-E4248728D038}"/>
          </ac:spMkLst>
        </pc:spChg>
      </pc:sldChg>
      <pc:sldChg chg="addSp delSp modSp new">
        <pc:chgData name="Mahmoud Mabrouk" userId="7dd711b02aa144c3" providerId="Windows Live" clId="Web-{0242AADB-0917-40AA-ADF0-3A060C7100D8}" dt="2019-08-16T14:14:25.037" v="556"/>
        <pc:sldMkLst>
          <pc:docMk/>
          <pc:sldMk cId="1684306532" sldId="268"/>
        </pc:sldMkLst>
        <pc:spChg chg="del">
          <ac:chgData name="Mahmoud Mabrouk" userId="7dd711b02aa144c3" providerId="Windows Live" clId="Web-{0242AADB-0917-40AA-ADF0-3A060C7100D8}" dt="2019-08-16T14:11:44.300" v="503"/>
          <ac:spMkLst>
            <pc:docMk/>
            <pc:sldMk cId="1684306532" sldId="268"/>
            <ac:spMk id="2" creationId="{365C4E6D-438A-46A6-A395-802C8CF79116}"/>
          </ac:spMkLst>
        </pc:spChg>
        <pc:spChg chg="del">
          <ac:chgData name="Mahmoud Mabrouk" userId="7dd711b02aa144c3" providerId="Windows Live" clId="Web-{0242AADB-0917-40AA-ADF0-3A060C7100D8}" dt="2019-08-16T14:11:47.800" v="504"/>
          <ac:spMkLst>
            <pc:docMk/>
            <pc:sldMk cId="1684306532" sldId="268"/>
            <ac:spMk id="3" creationId="{22EB63AF-44B0-471B-9A41-D3CAF60AD866}"/>
          </ac:spMkLst>
        </pc:spChg>
        <pc:spChg chg="add mod">
          <ac:chgData name="Mahmoud Mabrouk" userId="7dd711b02aa144c3" providerId="Windows Live" clId="Web-{0242AADB-0917-40AA-ADF0-3A060C7100D8}" dt="2019-08-16T14:14:25.037" v="556"/>
          <ac:spMkLst>
            <pc:docMk/>
            <pc:sldMk cId="1684306532" sldId="268"/>
            <ac:spMk id="4" creationId="{0FE0DB42-49D0-4F51-A1C7-C7C97B93684E}"/>
          </ac:spMkLst>
        </pc:spChg>
        <pc:spChg chg="add del">
          <ac:chgData name="Mahmoud Mabrouk" userId="7dd711b02aa144c3" providerId="Windows Live" clId="Web-{0242AADB-0917-40AA-ADF0-3A060C7100D8}" dt="2019-08-16T14:11:14.925" v="496"/>
          <ac:spMkLst>
            <pc:docMk/>
            <pc:sldMk cId="1684306532" sldId="268"/>
            <ac:spMk id="5" creationId="{076D9E6B-9F7F-4E0C-A6C3-52A4FCBDCFD3}"/>
          </ac:spMkLst>
        </pc:spChg>
        <pc:spChg chg="add mod ord">
          <ac:chgData name="Mahmoud Mabrouk" userId="7dd711b02aa144c3" providerId="Windows Live" clId="Web-{0242AADB-0917-40AA-ADF0-3A060C7100D8}" dt="2019-08-16T14:13:29.849" v="549"/>
          <ac:spMkLst>
            <pc:docMk/>
            <pc:sldMk cId="1684306532" sldId="268"/>
            <ac:spMk id="6" creationId="{AE0D700E-091E-41B7-8DA9-659F005022D3}"/>
          </ac:spMkLst>
        </pc:spChg>
        <pc:spChg chg="add mod ord">
          <ac:chgData name="Mahmoud Mabrouk" userId="7dd711b02aa144c3" providerId="Windows Live" clId="Web-{0242AADB-0917-40AA-ADF0-3A060C7100D8}" dt="2019-08-16T14:13:38.912" v="550"/>
          <ac:spMkLst>
            <pc:docMk/>
            <pc:sldMk cId="1684306532" sldId="268"/>
            <ac:spMk id="7" creationId="{631CC294-BA9F-41FA-A3F3-49481F9CC42B}"/>
          </ac:spMkLst>
        </pc:spChg>
      </pc:sldChg>
      <pc:sldChg chg="addSp delSp modSp add replId">
        <pc:chgData name="Mahmoud Mabrouk" userId="7dd711b02aa144c3" providerId="Windows Live" clId="Web-{0242AADB-0917-40AA-ADF0-3A060C7100D8}" dt="2019-08-16T14:21:20.107" v="1039" actId="20577"/>
        <pc:sldMkLst>
          <pc:docMk/>
          <pc:sldMk cId="1947599762" sldId="269"/>
        </pc:sldMkLst>
        <pc:spChg chg="add mod">
          <ac:chgData name="Mahmoud Mabrouk" userId="7dd711b02aa144c3" providerId="Windows Live" clId="Web-{0242AADB-0917-40AA-ADF0-3A060C7100D8}" dt="2019-08-16T14:21:20.107" v="1039" actId="20577"/>
          <ac:spMkLst>
            <pc:docMk/>
            <pc:sldMk cId="1947599762" sldId="269"/>
            <ac:spMk id="2" creationId="{803F307B-8AF7-4A98-9C31-9FB8B80854BE}"/>
          </ac:spMkLst>
        </pc:spChg>
        <pc:spChg chg="del">
          <ac:chgData name="Mahmoud Mabrouk" userId="7dd711b02aa144c3" providerId="Windows Live" clId="Web-{0242AADB-0917-40AA-ADF0-3A060C7100D8}" dt="2019-08-16T14:19:03.292" v="992"/>
          <ac:spMkLst>
            <pc:docMk/>
            <pc:sldMk cId="1947599762" sldId="269"/>
            <ac:spMk id="4" creationId="{0FE0DB42-49D0-4F51-A1C7-C7C97B93684E}"/>
          </ac:spMkLst>
        </pc:spChg>
        <pc:spChg chg="del">
          <ac:chgData name="Mahmoud Mabrouk" userId="7dd711b02aa144c3" providerId="Windows Live" clId="Web-{0242AADB-0917-40AA-ADF0-3A060C7100D8}" dt="2019-08-16T14:19:05.402" v="993"/>
          <ac:spMkLst>
            <pc:docMk/>
            <pc:sldMk cId="1947599762" sldId="269"/>
            <ac:spMk id="6" creationId="{AE0D700E-091E-41B7-8DA9-659F005022D3}"/>
          </ac:spMkLst>
        </pc:spChg>
      </pc:sldChg>
      <pc:sldChg chg="addSp delSp modSp add ord replId">
        <pc:chgData name="Mahmoud Mabrouk" userId="7dd711b02aa144c3" providerId="Windows Live" clId="Web-{0242AADB-0917-40AA-ADF0-3A060C7100D8}" dt="2019-08-16T14:16:56.243" v="792"/>
        <pc:sldMkLst>
          <pc:docMk/>
          <pc:sldMk cId="1529778078" sldId="270"/>
        </pc:sldMkLst>
        <pc:spChg chg="add mod">
          <ac:chgData name="Mahmoud Mabrouk" userId="7dd711b02aa144c3" providerId="Windows Live" clId="Web-{0242AADB-0917-40AA-ADF0-3A060C7100D8}" dt="2019-08-16T14:16:41.602" v="787" actId="20577"/>
          <ac:spMkLst>
            <pc:docMk/>
            <pc:sldMk cId="1529778078" sldId="270"/>
            <ac:spMk id="2" creationId="{57F114C5-078F-44BB-AB52-97040C935F6B}"/>
          </ac:spMkLst>
        </pc:spChg>
        <pc:spChg chg="del">
          <ac:chgData name="Mahmoud Mabrouk" userId="7dd711b02aa144c3" providerId="Windows Live" clId="Web-{0242AADB-0917-40AA-ADF0-3A060C7100D8}" dt="2019-08-16T14:14:49.007" v="559"/>
          <ac:spMkLst>
            <pc:docMk/>
            <pc:sldMk cId="1529778078" sldId="270"/>
            <ac:spMk id="6" creationId="{AE0D700E-091E-41B7-8DA9-659F005022D3}"/>
          </ac:spMkLst>
        </pc:spChg>
        <pc:spChg chg="del">
          <ac:chgData name="Mahmoud Mabrouk" userId="7dd711b02aa144c3" providerId="Windows Live" clId="Web-{0242AADB-0917-40AA-ADF0-3A060C7100D8}" dt="2019-08-16T14:14:49.522" v="560"/>
          <ac:spMkLst>
            <pc:docMk/>
            <pc:sldMk cId="1529778078" sldId="270"/>
            <ac:spMk id="7" creationId="{631CC294-BA9F-41FA-A3F3-49481F9CC42B}"/>
          </ac:spMkLst>
        </pc:spChg>
      </pc:sldChg>
      <pc:sldChg chg="addSp delSp modSp add replId">
        <pc:chgData name="Mahmoud Mabrouk" userId="7dd711b02aa144c3" providerId="Windows Live" clId="Web-{0242AADB-0917-40AA-ADF0-3A060C7100D8}" dt="2019-08-16T16:40:01.101" v="1507" actId="20577"/>
        <pc:sldMkLst>
          <pc:docMk/>
          <pc:sldMk cId="2978227270" sldId="271"/>
        </pc:sldMkLst>
        <pc:spChg chg="add mod">
          <ac:chgData name="Mahmoud Mabrouk" userId="7dd711b02aa144c3" providerId="Windows Live" clId="Web-{0242AADB-0917-40AA-ADF0-3A060C7100D8}" dt="2019-08-16T16:40:01.101" v="1507" actId="20577"/>
          <ac:spMkLst>
            <pc:docMk/>
            <pc:sldMk cId="2978227270" sldId="271"/>
            <ac:spMk id="2" creationId="{A5ABAC74-10E7-456F-BBB3-8938DDA604F7}"/>
          </ac:spMkLst>
        </pc:spChg>
        <pc:spChg chg="del">
          <ac:chgData name="Mahmoud Mabrouk" userId="7dd711b02aa144c3" providerId="Windows Live" clId="Web-{0242AADB-0917-40AA-ADF0-3A060C7100D8}" dt="2019-08-16T14:16:59.649" v="793"/>
          <ac:spMkLst>
            <pc:docMk/>
            <pc:sldMk cId="2978227270" sldId="271"/>
            <ac:spMk id="4" creationId="{0FE0DB42-49D0-4F51-A1C7-C7C97B93684E}"/>
          </ac:spMkLst>
        </pc:spChg>
        <pc:spChg chg="del">
          <ac:chgData name="Mahmoud Mabrouk" userId="7dd711b02aa144c3" providerId="Windows Live" clId="Web-{0242AADB-0917-40AA-ADF0-3A060C7100D8}" dt="2019-08-16T14:17:00.681" v="794"/>
          <ac:spMkLst>
            <pc:docMk/>
            <pc:sldMk cId="2978227270" sldId="271"/>
            <ac:spMk id="7" creationId="{631CC294-BA9F-41FA-A3F3-49481F9CC42B}"/>
          </ac:spMkLst>
        </pc:spChg>
      </pc:sldChg>
      <pc:sldChg chg="addSp delSp modSp new">
        <pc:chgData name="Mahmoud Mabrouk" userId="7dd711b02aa144c3" providerId="Windows Live" clId="Web-{0242AADB-0917-40AA-ADF0-3A060C7100D8}" dt="2019-08-16T14:22:34.655" v="1053" actId="20577"/>
        <pc:sldMkLst>
          <pc:docMk/>
          <pc:sldMk cId="3739358242" sldId="272"/>
        </pc:sldMkLst>
        <pc:spChg chg="del">
          <ac:chgData name="Mahmoud Mabrouk" userId="7dd711b02aa144c3" providerId="Windows Live" clId="Web-{0242AADB-0917-40AA-ADF0-3A060C7100D8}" dt="2019-08-16T14:21:30.779" v="1042"/>
          <ac:spMkLst>
            <pc:docMk/>
            <pc:sldMk cId="3739358242" sldId="272"/>
            <ac:spMk id="2" creationId="{6F1B30EB-27CA-4904-ADA7-1FBFD4DC69E5}"/>
          </ac:spMkLst>
        </pc:spChg>
        <pc:spChg chg="del">
          <ac:chgData name="Mahmoud Mabrouk" userId="7dd711b02aa144c3" providerId="Windows Live" clId="Web-{0242AADB-0917-40AA-ADF0-3A060C7100D8}" dt="2019-08-16T14:21:34.764" v="1043"/>
          <ac:spMkLst>
            <pc:docMk/>
            <pc:sldMk cId="3739358242" sldId="272"/>
            <ac:spMk id="3" creationId="{ED509AE2-FE03-4EA7-B5A4-DC5281C2FD40}"/>
          </ac:spMkLst>
        </pc:spChg>
        <pc:spChg chg="add mod">
          <ac:chgData name="Mahmoud Mabrouk" userId="7dd711b02aa144c3" providerId="Windows Live" clId="Web-{0242AADB-0917-40AA-ADF0-3A060C7100D8}" dt="2019-08-16T14:22:34.655" v="1053" actId="20577"/>
          <ac:spMkLst>
            <pc:docMk/>
            <pc:sldMk cId="3739358242" sldId="272"/>
            <ac:spMk id="7" creationId="{6CC50DDF-7C77-4A78-BE05-94974DA6A756}"/>
          </ac:spMkLst>
        </pc:spChg>
        <pc:picChg chg="add mod">
          <ac:chgData name="Mahmoud Mabrouk" userId="7dd711b02aa144c3" providerId="Windows Live" clId="Web-{0242AADB-0917-40AA-ADF0-3A060C7100D8}" dt="2019-08-16T14:22:09.264" v="1048" actId="1076"/>
          <ac:picMkLst>
            <pc:docMk/>
            <pc:sldMk cId="3739358242" sldId="272"/>
            <ac:picMk id="4" creationId="{9903C128-092D-4B28-BC17-0A6FA81E0D37}"/>
          </ac:picMkLst>
        </pc:picChg>
      </pc:sldChg>
      <pc:sldChg chg="addSp delSp modSp new">
        <pc:chgData name="Mahmoud Mabrouk" userId="7dd711b02aa144c3" providerId="Windows Live" clId="Web-{0242AADB-0917-40AA-ADF0-3A060C7100D8}" dt="2019-08-16T14:23:29.484" v="1077"/>
        <pc:sldMkLst>
          <pc:docMk/>
          <pc:sldMk cId="3138527122" sldId="273"/>
        </pc:sldMkLst>
        <pc:spChg chg="mod">
          <ac:chgData name="Mahmoud Mabrouk" userId="7dd711b02aa144c3" providerId="Windows Live" clId="Web-{0242AADB-0917-40AA-ADF0-3A060C7100D8}" dt="2019-08-16T14:23:15.609" v="1073" actId="20577"/>
          <ac:spMkLst>
            <pc:docMk/>
            <pc:sldMk cId="3138527122" sldId="273"/>
            <ac:spMk id="2" creationId="{0C15B156-54C2-439F-9F7A-9AA6DB306384}"/>
          </ac:spMkLst>
        </pc:spChg>
        <pc:spChg chg="del">
          <ac:chgData name="Mahmoud Mabrouk" userId="7dd711b02aa144c3" providerId="Windows Live" clId="Web-{0242AADB-0917-40AA-ADF0-3A060C7100D8}" dt="2019-08-16T14:23:29.484" v="1077"/>
          <ac:spMkLst>
            <pc:docMk/>
            <pc:sldMk cId="3138527122" sldId="273"/>
            <ac:spMk id="3" creationId="{D4D15D00-62DB-49BD-BCFF-E03E92BA8CF8}"/>
          </ac:spMkLst>
        </pc:spChg>
        <pc:picChg chg="add mod ord">
          <ac:chgData name="Mahmoud Mabrouk" userId="7dd711b02aa144c3" providerId="Windows Live" clId="Web-{0242AADB-0917-40AA-ADF0-3A060C7100D8}" dt="2019-08-16T14:23:29.484" v="1077"/>
          <ac:picMkLst>
            <pc:docMk/>
            <pc:sldMk cId="3138527122" sldId="273"/>
            <ac:picMk id="4" creationId="{0E2E5F7F-B672-4C5B-9F60-D68A3B302D65}"/>
          </ac:picMkLst>
        </pc:picChg>
      </pc:sldChg>
      <pc:sldChg chg="addSp delSp modSp new">
        <pc:chgData name="Mahmoud Mabrouk" userId="7dd711b02aa144c3" providerId="Windows Live" clId="Web-{0242AADB-0917-40AA-ADF0-3A060C7100D8}" dt="2019-08-16T16:35:08.956" v="1228"/>
        <pc:sldMkLst>
          <pc:docMk/>
          <pc:sldMk cId="132832833" sldId="274"/>
        </pc:sldMkLst>
        <pc:spChg chg="mod">
          <ac:chgData name="Mahmoud Mabrouk" userId="7dd711b02aa144c3" providerId="Windows Live" clId="Web-{0242AADB-0917-40AA-ADF0-3A060C7100D8}" dt="2019-08-16T16:34:57.238" v="1223" actId="20577"/>
          <ac:spMkLst>
            <pc:docMk/>
            <pc:sldMk cId="132832833" sldId="274"/>
            <ac:spMk id="2" creationId="{591C3F5F-AF42-407F-9749-3C3030C6536A}"/>
          </ac:spMkLst>
        </pc:spChg>
        <pc:spChg chg="del">
          <ac:chgData name="Mahmoud Mabrouk" userId="7dd711b02aa144c3" providerId="Windows Live" clId="Web-{0242AADB-0917-40AA-ADF0-3A060C7100D8}" dt="2019-08-16T16:35:08.941" v="1226"/>
          <ac:spMkLst>
            <pc:docMk/>
            <pc:sldMk cId="132832833" sldId="274"/>
            <ac:spMk id="3" creationId="{F38E3F36-200A-44B1-8BA7-11FD3C730101}"/>
          </ac:spMkLst>
        </pc:spChg>
        <pc:spChg chg="add mod">
          <ac:chgData name="Mahmoud Mabrouk" userId="7dd711b02aa144c3" providerId="Windows Live" clId="Web-{0242AADB-0917-40AA-ADF0-3A060C7100D8}" dt="2019-08-16T16:35:08.956" v="1228"/>
          <ac:spMkLst>
            <pc:docMk/>
            <pc:sldMk cId="132832833" sldId="274"/>
            <ac:spMk id="6" creationId="{ABB3C1B1-F6CA-407F-BBB2-916D513FC996}"/>
          </ac:spMkLst>
        </pc:spChg>
        <pc:graphicFrameChg chg="add mod ord modGraphic">
          <ac:chgData name="Mahmoud Mabrouk" userId="7dd711b02aa144c3" providerId="Windows Live" clId="Web-{0242AADB-0917-40AA-ADF0-3A060C7100D8}" dt="2019-08-16T16:35:08.941" v="1226"/>
          <ac:graphicFrameMkLst>
            <pc:docMk/>
            <pc:sldMk cId="132832833" sldId="274"/>
            <ac:graphicFrameMk id="5" creationId="{2713946A-B1F3-4493-B0E1-6EDE7F7014EC}"/>
          </ac:graphicFrameMkLst>
        </pc:graphicFrameChg>
      </pc:sldChg>
      <pc:sldChg chg="modSp new">
        <pc:chgData name="Mahmoud Mabrouk" userId="7dd711b02aa144c3" providerId="Windows Live" clId="Web-{0242AADB-0917-40AA-ADF0-3A060C7100D8}" dt="2019-08-16T16:37:12.708" v="1290" actId="20577"/>
        <pc:sldMkLst>
          <pc:docMk/>
          <pc:sldMk cId="1742858310" sldId="275"/>
        </pc:sldMkLst>
        <pc:spChg chg="mod">
          <ac:chgData name="Mahmoud Mabrouk" userId="7dd711b02aa144c3" providerId="Windows Live" clId="Web-{0242AADB-0917-40AA-ADF0-3A060C7100D8}" dt="2019-08-16T16:37:12.708" v="1290" actId="20577"/>
          <ac:spMkLst>
            <pc:docMk/>
            <pc:sldMk cId="1742858310" sldId="275"/>
            <ac:spMk id="2" creationId="{68EC7AC3-54EA-4A90-A4FC-0447249CEFA0}"/>
          </ac:spMkLst>
        </pc:spChg>
      </pc:sldChg>
      <pc:sldChg chg="modSp new">
        <pc:chgData name="Mahmoud Mabrouk" userId="7dd711b02aa144c3" providerId="Windows Live" clId="Web-{0242AADB-0917-40AA-ADF0-3A060C7100D8}" dt="2019-08-16T16:37:28.193" v="1320" actId="20577"/>
        <pc:sldMkLst>
          <pc:docMk/>
          <pc:sldMk cId="209254588" sldId="276"/>
        </pc:sldMkLst>
        <pc:spChg chg="mod">
          <ac:chgData name="Mahmoud Mabrouk" userId="7dd711b02aa144c3" providerId="Windows Live" clId="Web-{0242AADB-0917-40AA-ADF0-3A060C7100D8}" dt="2019-08-16T16:37:28.193" v="1320" actId="20577"/>
          <ac:spMkLst>
            <pc:docMk/>
            <pc:sldMk cId="209254588" sldId="276"/>
            <ac:spMk id="2" creationId="{16488689-064D-431C-BC55-F8D089DB1793}"/>
          </ac:spMkLst>
        </pc:spChg>
      </pc:sldChg>
      <pc:sldChg chg="modSp new">
        <pc:chgData name="Mahmoud Mabrouk" userId="7dd711b02aa144c3" providerId="Windows Live" clId="Web-{0242AADB-0917-40AA-ADF0-3A060C7100D8}" dt="2019-08-16T16:37:34.036" v="1326" actId="20577"/>
        <pc:sldMkLst>
          <pc:docMk/>
          <pc:sldMk cId="3210207284" sldId="277"/>
        </pc:sldMkLst>
        <pc:spChg chg="mod">
          <ac:chgData name="Mahmoud Mabrouk" userId="7dd711b02aa144c3" providerId="Windows Live" clId="Web-{0242AADB-0917-40AA-ADF0-3A060C7100D8}" dt="2019-08-16T16:37:34.036" v="1326" actId="20577"/>
          <ac:spMkLst>
            <pc:docMk/>
            <pc:sldMk cId="3210207284" sldId="277"/>
            <ac:spMk id="2" creationId="{9978C5CE-B632-41F5-9B9C-F52736A54AED}"/>
          </ac:spMkLst>
        </pc:spChg>
      </pc:sldChg>
      <pc:sldChg chg="modSp new">
        <pc:chgData name="Mahmoud Mabrouk" userId="7dd711b02aa144c3" providerId="Windows Live" clId="Web-{0242AADB-0917-40AA-ADF0-3A060C7100D8}" dt="2019-08-16T16:38:02.178" v="1330" actId="20577"/>
        <pc:sldMkLst>
          <pc:docMk/>
          <pc:sldMk cId="2458836248" sldId="278"/>
        </pc:sldMkLst>
        <pc:spChg chg="mod">
          <ac:chgData name="Mahmoud Mabrouk" userId="7dd711b02aa144c3" providerId="Windows Live" clId="Web-{0242AADB-0917-40AA-ADF0-3A060C7100D8}" dt="2019-08-16T16:38:02.178" v="1330" actId="20577"/>
          <ac:spMkLst>
            <pc:docMk/>
            <pc:sldMk cId="2458836248" sldId="278"/>
            <ac:spMk id="2" creationId="{13CBABBE-1D8F-4E4D-B89C-B86ADCA0D01B}"/>
          </ac:spMkLst>
        </pc:spChg>
      </pc:sldChg>
      <pc:sldChg chg="modSp new">
        <pc:chgData name="Mahmoud Mabrouk" userId="7dd711b02aa144c3" providerId="Windows Live" clId="Web-{0242AADB-0917-40AA-ADF0-3A060C7100D8}" dt="2019-08-16T16:38:11.974" v="1345" actId="20577"/>
        <pc:sldMkLst>
          <pc:docMk/>
          <pc:sldMk cId="3792110299" sldId="279"/>
        </pc:sldMkLst>
        <pc:spChg chg="mod">
          <ac:chgData name="Mahmoud Mabrouk" userId="7dd711b02aa144c3" providerId="Windows Live" clId="Web-{0242AADB-0917-40AA-ADF0-3A060C7100D8}" dt="2019-08-16T16:38:11.974" v="1345" actId="20577"/>
          <ac:spMkLst>
            <pc:docMk/>
            <pc:sldMk cId="3792110299" sldId="279"/>
            <ac:spMk id="2" creationId="{6048BDC5-6F18-41D6-9E59-1F8FF6009299}"/>
          </ac:spMkLst>
        </pc:spChg>
      </pc:sldChg>
      <pc:sldChg chg="modSp new add del ord">
        <pc:chgData name="Mahmoud Mabrouk" userId="7dd711b02aa144c3" providerId="Windows Live" clId="Web-{0242AADB-0917-40AA-ADF0-3A060C7100D8}" dt="2019-08-16T16:48:47.108" v="1960"/>
        <pc:sldMkLst>
          <pc:docMk/>
          <pc:sldMk cId="4142553630" sldId="280"/>
        </pc:sldMkLst>
        <pc:spChg chg="mod">
          <ac:chgData name="Mahmoud Mabrouk" userId="7dd711b02aa144c3" providerId="Windows Live" clId="Web-{0242AADB-0917-40AA-ADF0-3A060C7100D8}" dt="2019-08-16T16:38:35.522" v="1370" actId="20577"/>
          <ac:spMkLst>
            <pc:docMk/>
            <pc:sldMk cId="4142553630" sldId="280"/>
            <ac:spMk id="2" creationId="{09FBF1DF-6D8A-4117-84B7-D36C95747FE1}"/>
          </ac:spMkLst>
        </pc:spChg>
        <pc:spChg chg="mod">
          <ac:chgData name="Mahmoud Mabrouk" userId="7dd711b02aa144c3" providerId="Windows Live" clId="Web-{0242AADB-0917-40AA-ADF0-3A060C7100D8}" dt="2019-08-16T16:39:08.647" v="1425" actId="20577"/>
          <ac:spMkLst>
            <pc:docMk/>
            <pc:sldMk cId="4142553630" sldId="280"/>
            <ac:spMk id="3" creationId="{A2A1E4EF-FC1E-4826-87DB-E4D9179E25FC}"/>
          </ac:spMkLst>
        </pc:spChg>
      </pc:sldChg>
      <pc:sldChg chg="modSp new del">
        <pc:chgData name="Mahmoud Mabrouk" userId="7dd711b02aa144c3" providerId="Windows Live" clId="Web-{0242AADB-0917-40AA-ADF0-3A060C7100D8}" dt="2019-08-16T16:39:46.726" v="1487"/>
        <pc:sldMkLst>
          <pc:docMk/>
          <pc:sldMk cId="728264302" sldId="281"/>
        </pc:sldMkLst>
        <pc:spChg chg="mod">
          <ac:chgData name="Mahmoud Mabrouk" userId="7dd711b02aa144c3" providerId="Windows Live" clId="Web-{0242AADB-0917-40AA-ADF0-3A060C7100D8}" dt="2019-08-16T16:39:25.569" v="1443" actId="20577"/>
          <ac:spMkLst>
            <pc:docMk/>
            <pc:sldMk cId="728264302" sldId="281"/>
            <ac:spMk id="2" creationId="{969A01D1-56B0-4DFE-BF2A-25CE11ABF02E}"/>
          </ac:spMkLst>
        </pc:spChg>
        <pc:spChg chg="mod">
          <ac:chgData name="Mahmoud Mabrouk" userId="7dd711b02aa144c3" providerId="Windows Live" clId="Web-{0242AADB-0917-40AA-ADF0-3A060C7100D8}" dt="2019-08-16T16:39:41.429" v="1484" actId="20577"/>
          <ac:spMkLst>
            <pc:docMk/>
            <pc:sldMk cId="728264302" sldId="281"/>
            <ac:spMk id="3" creationId="{6A9C47C2-8EFC-4DE6-82FB-7480F375AC78}"/>
          </ac:spMkLst>
        </pc:spChg>
      </pc:sldChg>
      <pc:sldChg chg="modSp new modNotes">
        <pc:chgData name="Mahmoud Mabrouk" userId="7dd711b02aa144c3" providerId="Windows Live" clId="Web-{0242AADB-0917-40AA-ADF0-3A060C7100D8}" dt="2019-08-16T16:45:17.496" v="1942"/>
        <pc:sldMkLst>
          <pc:docMk/>
          <pc:sldMk cId="857797059" sldId="281"/>
        </pc:sldMkLst>
        <pc:spChg chg="mod">
          <ac:chgData name="Mahmoud Mabrouk" userId="7dd711b02aa144c3" providerId="Windows Live" clId="Web-{0242AADB-0917-40AA-ADF0-3A060C7100D8}" dt="2019-08-16T16:41:11.258" v="1533" actId="20577"/>
          <ac:spMkLst>
            <pc:docMk/>
            <pc:sldMk cId="857797059" sldId="281"/>
            <ac:spMk id="2" creationId="{80E27552-4914-48FA-86C9-65DADE9ECB40}"/>
          </ac:spMkLst>
        </pc:spChg>
        <pc:spChg chg="mod">
          <ac:chgData name="Mahmoud Mabrouk" userId="7dd711b02aa144c3" providerId="Windows Live" clId="Web-{0242AADB-0917-40AA-ADF0-3A060C7100D8}" dt="2019-08-16T16:41:30.415" v="1582" actId="20577"/>
          <ac:spMkLst>
            <pc:docMk/>
            <pc:sldMk cId="857797059" sldId="281"/>
            <ac:spMk id="3" creationId="{81012647-4DC8-4879-80E6-616BDC174D0F}"/>
          </ac:spMkLst>
        </pc:spChg>
      </pc:sldChg>
      <pc:sldChg chg="modSp new">
        <pc:chgData name="Mahmoud Mabrouk" userId="7dd711b02aa144c3" providerId="Windows Live" clId="Web-{0242AADB-0917-40AA-ADF0-3A060C7100D8}" dt="2019-08-16T16:46:02.418" v="1951" actId="20577"/>
        <pc:sldMkLst>
          <pc:docMk/>
          <pc:sldMk cId="2180429412" sldId="282"/>
        </pc:sldMkLst>
        <pc:spChg chg="mod">
          <ac:chgData name="Mahmoud Mabrouk" userId="7dd711b02aa144c3" providerId="Windows Live" clId="Web-{0242AADB-0917-40AA-ADF0-3A060C7100D8}" dt="2019-08-16T16:46:02.418" v="1951" actId="20577"/>
          <ac:spMkLst>
            <pc:docMk/>
            <pc:sldMk cId="2180429412" sldId="282"/>
            <ac:spMk id="2" creationId="{390F07AB-5759-4241-9F5A-165F00F618CF}"/>
          </ac:spMkLst>
        </pc:spChg>
      </pc:sldChg>
      <pc:sldChg chg="add ord replId">
        <pc:chgData name="Mahmoud Mabrouk" userId="7dd711b02aa144c3" providerId="Windows Live" clId="Web-{0242AADB-0917-40AA-ADF0-3A060C7100D8}" dt="2019-08-16T16:49:40.077" v="1962"/>
        <pc:sldMkLst>
          <pc:docMk/>
          <pc:sldMk cId="583735731" sldId="283"/>
        </pc:sldMkLst>
      </pc:sldChg>
    </pc:docChg>
  </pc:docChgLst>
  <pc:docChgLst>
    <pc:chgData name="Mahmoud Mabrouk" userId="7dd711b02aa144c3" providerId="Windows Live" clId="Web-{1CA6DB22-C19A-438D-9723-68F4BAA45BD2}"/>
    <pc:docChg chg="addSld modSld sldOrd">
      <pc:chgData name="Mahmoud Mabrouk" userId="7dd711b02aa144c3" providerId="Windows Live" clId="Web-{1CA6DB22-C19A-438D-9723-68F4BAA45BD2}" dt="2019-08-19T10:18:25.107" v="49"/>
      <pc:docMkLst>
        <pc:docMk/>
      </pc:docMkLst>
      <pc:sldChg chg="modSp">
        <pc:chgData name="Mahmoud Mabrouk" userId="7dd711b02aa144c3" providerId="Windows Live" clId="Web-{1CA6DB22-C19A-438D-9723-68F4BAA45BD2}" dt="2019-08-19T10:14:50.025" v="2" actId="20577"/>
        <pc:sldMkLst>
          <pc:docMk/>
          <pc:sldMk cId="109857222" sldId="256"/>
        </pc:sldMkLst>
        <pc:spChg chg="mod">
          <ac:chgData name="Mahmoud Mabrouk" userId="7dd711b02aa144c3" providerId="Windows Live" clId="Web-{1CA6DB22-C19A-438D-9723-68F4BAA45BD2}" dt="2019-08-19T10:14:50.025" v="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ord">
        <pc:chgData name="Mahmoud Mabrouk" userId="7dd711b02aa144c3" providerId="Windows Live" clId="Web-{1CA6DB22-C19A-438D-9723-68F4BAA45BD2}" dt="2019-08-19T10:17:36.934" v="31"/>
        <pc:sldMkLst>
          <pc:docMk/>
          <pc:sldMk cId="548252622" sldId="266"/>
        </pc:sldMkLst>
      </pc:sldChg>
      <pc:sldChg chg="modSp new">
        <pc:chgData name="Mahmoud Mabrouk" userId="7dd711b02aa144c3" providerId="Windows Live" clId="Web-{1CA6DB22-C19A-438D-9723-68F4BAA45BD2}" dt="2019-08-19T10:16:03.792" v="18" actId="20577"/>
        <pc:sldMkLst>
          <pc:docMk/>
          <pc:sldMk cId="2970316173" sldId="284"/>
        </pc:sldMkLst>
        <pc:spChg chg="mod">
          <ac:chgData name="Mahmoud Mabrouk" userId="7dd711b02aa144c3" providerId="Windows Live" clId="Web-{1CA6DB22-C19A-438D-9723-68F4BAA45BD2}" dt="2019-08-19T10:16:03.792" v="18" actId="20577"/>
          <ac:spMkLst>
            <pc:docMk/>
            <pc:sldMk cId="2970316173" sldId="284"/>
            <ac:spMk id="2" creationId="{E36CFBE5-9437-4C2E-8A67-BF939AD31413}"/>
          </ac:spMkLst>
        </pc:spChg>
        <pc:spChg chg="mod">
          <ac:chgData name="Mahmoud Mabrouk" userId="7dd711b02aa144c3" providerId="Windows Live" clId="Web-{1CA6DB22-C19A-438D-9723-68F4BAA45BD2}" dt="2019-08-19T10:15:59.745" v="11" actId="20577"/>
          <ac:spMkLst>
            <pc:docMk/>
            <pc:sldMk cId="2970316173" sldId="284"/>
            <ac:spMk id="3" creationId="{7C4C9E1B-FD29-4460-A504-79B7F9B4405B}"/>
          </ac:spMkLst>
        </pc:spChg>
      </pc:sldChg>
      <pc:sldChg chg="modSp new mod modClrScheme chgLayout">
        <pc:chgData name="Mahmoud Mabrouk" userId="7dd711b02aa144c3" providerId="Windows Live" clId="Web-{1CA6DB22-C19A-438D-9723-68F4BAA45BD2}" dt="2019-08-19T10:18:25.107" v="49"/>
        <pc:sldMkLst>
          <pc:docMk/>
          <pc:sldMk cId="3158011261" sldId="285"/>
        </pc:sldMkLst>
        <pc:spChg chg="mod ord">
          <ac:chgData name="Mahmoud Mabrouk" userId="7dd711b02aa144c3" providerId="Windows Live" clId="Web-{1CA6DB22-C19A-438D-9723-68F4BAA45BD2}" dt="2019-08-19T10:18:25.107" v="49"/>
          <ac:spMkLst>
            <pc:docMk/>
            <pc:sldMk cId="3158011261" sldId="285"/>
            <ac:spMk id="2" creationId="{22F24AB9-F342-419A-9F76-B20397F12D97}"/>
          </ac:spMkLst>
        </pc:spChg>
        <pc:spChg chg="mod ord">
          <ac:chgData name="Mahmoud Mabrouk" userId="7dd711b02aa144c3" providerId="Windows Live" clId="Web-{1CA6DB22-C19A-438D-9723-68F4BAA45BD2}" dt="2019-08-19T10:18:25.107" v="49"/>
          <ac:spMkLst>
            <pc:docMk/>
            <pc:sldMk cId="3158011261" sldId="285"/>
            <ac:spMk id="3" creationId="{7A9FB169-D18B-4605-BE77-8B765320B896}"/>
          </ac:spMkLst>
        </pc:spChg>
      </pc:sldChg>
      <pc:sldChg chg="modSp new mod modClrScheme chgLayout">
        <pc:chgData name="Mahmoud Mabrouk" userId="7dd711b02aa144c3" providerId="Windows Live" clId="Web-{1CA6DB22-C19A-438D-9723-68F4BAA45BD2}" dt="2019-08-19T10:18:23.529" v="47" actId="20577"/>
        <pc:sldMkLst>
          <pc:docMk/>
          <pc:sldMk cId="3704608318" sldId="286"/>
        </pc:sldMkLst>
        <pc:spChg chg="mod ord">
          <ac:chgData name="Mahmoud Mabrouk" userId="7dd711b02aa144c3" providerId="Windows Live" clId="Web-{1CA6DB22-C19A-438D-9723-68F4BAA45BD2}" dt="2019-08-19T10:18:23.529" v="47" actId="20577"/>
          <ac:spMkLst>
            <pc:docMk/>
            <pc:sldMk cId="3704608318" sldId="286"/>
            <ac:spMk id="2" creationId="{E48621BE-15B3-4FD8-85A0-B54A793C162E}"/>
          </ac:spMkLst>
        </pc:spChg>
        <pc:spChg chg="mod ord">
          <ac:chgData name="Mahmoud Mabrouk" userId="7dd711b02aa144c3" providerId="Windows Live" clId="Web-{1CA6DB22-C19A-438D-9723-68F4BAA45BD2}" dt="2019-08-19T10:17:48.512" v="32"/>
          <ac:spMkLst>
            <pc:docMk/>
            <pc:sldMk cId="3704608318" sldId="286"/>
            <ac:spMk id="3" creationId="{5067CF63-1907-4C3B-A36A-C07780F5526D}"/>
          </ac:spMkLst>
        </pc:spChg>
      </pc:sldChg>
    </pc:docChg>
  </pc:docChgLst>
  <pc:docChgLst>
    <pc:chgData clId="Web-{BDFA6DFF-4261-449A-9EC6-B847F2099962}"/>
    <pc:docChg chg="modSld">
      <pc:chgData name="" userId="" providerId="" clId="Web-{BDFA6DFF-4261-449A-9EC6-B847F2099962}" dt="2019-08-16T13:48:32.852" v="6" actId="20577"/>
      <pc:docMkLst>
        <pc:docMk/>
      </pc:docMkLst>
      <pc:sldChg chg="modSp">
        <pc:chgData name="" userId="" providerId="" clId="Web-{BDFA6DFF-4261-449A-9EC6-B847F2099962}" dt="2019-08-16T13:48:32.852" v="5" actId="20577"/>
        <pc:sldMkLst>
          <pc:docMk/>
          <pc:sldMk cId="654178796" sldId="257"/>
        </pc:sldMkLst>
        <pc:spChg chg="mod">
          <ac:chgData name="" userId="" providerId="" clId="Web-{BDFA6DFF-4261-449A-9EC6-B847F2099962}" dt="2019-08-16T13:48:32.852" v="5" actId="20577"/>
          <ac:spMkLst>
            <pc:docMk/>
            <pc:sldMk cId="654178796" sldId="257"/>
            <ac:spMk id="2" creationId="{6F7CF5D9-863E-4056-8236-4B0B8E7C7AA7}"/>
          </ac:spMkLst>
        </pc:spChg>
      </pc:sldChg>
    </pc:docChg>
  </pc:docChgLst>
  <pc:docChgLst>
    <pc:chgData name="Mahmoud Mabrouk" userId="7dd711b02aa144c3" providerId="Windows Live" clId="Web-{C4453B6F-B288-493B-9032-42B25EFD9E6F}"/>
    <pc:docChg chg="delSld sldOrd">
      <pc:chgData name="Mahmoud Mabrouk" userId="7dd711b02aa144c3" providerId="Windows Live" clId="Web-{C4453B6F-B288-493B-9032-42B25EFD9E6F}" dt="2019-08-18T17:52:22.327" v="3"/>
      <pc:docMkLst>
        <pc:docMk/>
      </pc:docMkLst>
      <pc:sldChg chg="ord">
        <pc:chgData name="Mahmoud Mabrouk" userId="7dd711b02aa144c3" providerId="Windows Live" clId="Web-{C4453B6F-B288-493B-9032-42B25EFD9E6F}" dt="2019-08-18T17:52:22.327" v="3"/>
        <pc:sldMkLst>
          <pc:docMk/>
          <pc:sldMk cId="727439012" sldId="261"/>
        </pc:sldMkLst>
      </pc:sldChg>
      <pc:sldChg chg="del">
        <pc:chgData name="Mahmoud Mabrouk" userId="7dd711b02aa144c3" providerId="Windows Live" clId="Web-{C4453B6F-B288-493B-9032-42B25EFD9E6F}" dt="2019-08-18T17:51:08.279" v="0"/>
        <pc:sldMkLst>
          <pc:docMk/>
          <pc:sldMk cId="3105141718" sldId="264"/>
        </pc:sldMkLst>
      </pc:sldChg>
      <pc:sldChg chg="ord">
        <pc:chgData name="Mahmoud Mabrouk" userId="7dd711b02aa144c3" providerId="Windows Live" clId="Web-{C4453B6F-B288-493B-9032-42B25EFD9E6F}" dt="2019-08-18T17:51:38.451" v="1"/>
        <pc:sldMkLst>
          <pc:docMk/>
          <pc:sldMk cId="3739358242" sldId="272"/>
        </pc:sldMkLst>
      </pc:sldChg>
      <pc:sldChg chg="ord">
        <pc:chgData name="Mahmoud Mabrouk" userId="7dd711b02aa144c3" providerId="Windows Live" clId="Web-{C4453B6F-B288-493B-9032-42B25EFD9E6F}" dt="2019-08-18T17:51:47.654" v="2"/>
        <pc:sldMkLst>
          <pc:docMk/>
          <pc:sldMk cId="3138527122" sldId="273"/>
        </pc:sldMkLst>
      </pc:sldChg>
    </pc:docChg>
  </pc:docChgLst>
  <pc:docChgLst>
    <pc:chgData name="Mahmoud Mabrouk" userId="7dd711b02aa144c3" providerId="Windows Live" clId="Web-{BDFA6DFF-4261-449A-9EC6-B847F2099962}"/>
    <pc:docChg chg="modSld addMainMaster delMainMaster">
      <pc:chgData name="Mahmoud Mabrouk" userId="7dd711b02aa144c3" providerId="Windows Live" clId="Web-{BDFA6DFF-4261-449A-9EC6-B847F2099962}" dt="2019-08-16T13:52:59.416" v="136" actId="20577"/>
      <pc:docMkLst>
        <pc:docMk/>
      </pc:docMkLst>
      <pc:sldChg chg="addSp delSp modSp mod modClrScheme delDesignElem chgLayout">
        <pc:chgData name="Mahmoud Mabrouk" userId="7dd711b02aa144c3" providerId="Windows Live" clId="Web-{BDFA6DFF-4261-449A-9EC6-B847F2099962}" dt="2019-08-16T13:50:31.822" v="15"/>
        <pc:sldMkLst>
          <pc:docMk/>
          <pc:sldMk cId="109857222" sldId="256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hmoud Mabrouk" userId="7dd711b02aa144c3" providerId="Windows Live" clId="Web-{BDFA6DFF-4261-449A-9EC6-B847F2099962}" dt="2019-08-16T13:50:31.822" v="15"/>
          <ac:spMkLst>
            <pc:docMk/>
            <pc:sldMk cId="109857222" sldId="256"/>
            <ac:spMk id="9" creationId="{C0B27210-D0CA-4654-B3E3-9ABB4F178EA1}"/>
          </ac:spMkLst>
        </pc:spChg>
        <pc:spChg chg="add del">
          <ac:chgData name="Mahmoud Mabrouk" userId="7dd711b02aa144c3" providerId="Windows Live" clId="Web-{BDFA6DFF-4261-449A-9EC6-B847F2099962}" dt="2019-08-16T13:50:31.822" v="15"/>
          <ac:spMkLst>
            <pc:docMk/>
            <pc:sldMk cId="109857222" sldId="256"/>
            <ac:spMk id="11" creationId="{1DB7C82F-AB7E-4F0C-B829-FA1B9C415180}"/>
          </ac:spMkLst>
        </pc:spChg>
        <pc:spChg chg="add del">
          <ac:chgData name="Mahmoud Mabrouk" userId="7dd711b02aa144c3" providerId="Windows Live" clId="Web-{BDFA6DFF-4261-449A-9EC6-B847F2099962}" dt="2019-08-16T13:50:31.822" v="15"/>
          <ac:spMkLst>
            <pc:docMk/>
            <pc:sldMk cId="109857222" sldId="256"/>
            <ac:spMk id="13" creationId="{70B66945-4967-4040-926D-DCA44313CDAB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2:59.416" v="135" actId="20577"/>
        <pc:sldMkLst>
          <pc:docMk/>
          <pc:sldMk cId="654178796" sldId="257"/>
        </pc:sldMkLst>
        <pc:spChg chg="mod ord">
          <ac:chgData name="Mahmoud Mabrouk" userId="7dd711b02aa144c3" providerId="Windows Live" clId="Web-{BDFA6DFF-4261-449A-9EC6-B847F2099962}" dt="2019-08-16T13:51:14.337" v="50" actId="20577"/>
          <ac:spMkLst>
            <pc:docMk/>
            <pc:sldMk cId="654178796" sldId="257"/>
            <ac:spMk id="2" creationId="{6F7CF5D9-863E-4056-8236-4B0B8E7C7AA7}"/>
          </ac:spMkLst>
        </pc:spChg>
        <pc:spChg chg="mod ord">
          <ac:chgData name="Mahmoud Mabrouk" userId="7dd711b02aa144c3" providerId="Windows Live" clId="Web-{BDFA6DFF-4261-449A-9EC6-B847F2099962}" dt="2019-08-16T13:52:59.416" v="135" actId="20577"/>
          <ac:spMkLst>
            <pc:docMk/>
            <pc:sldMk cId="654178796" sldId="257"/>
            <ac:spMk id="3" creationId="{3BEC55EA-E4DE-4A03-9FA7-F4EBD603F62D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0:31.822" v="15"/>
        <pc:sldMkLst>
          <pc:docMk/>
          <pc:sldMk cId="1874331808" sldId="258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874331808" sldId="258"/>
            <ac:spMk id="2" creationId="{3A8DBB31-BAE8-4654-BCAA-5B70896C38F1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874331808" sldId="258"/>
            <ac:spMk id="3" creationId="{E86AF722-915F-4A79-A21D-912D1495C96E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0:31.822" v="15"/>
        <pc:sldMkLst>
          <pc:docMk/>
          <pc:sldMk cId="2147375065" sldId="259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2147375065" sldId="259"/>
            <ac:spMk id="2" creationId="{8C680DC5-4BA9-438B-A5E1-EF7F270E8F8D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2147375065" sldId="259"/>
            <ac:spMk id="3" creationId="{7D060438-3628-462A-B3E2-E4248728D038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0:31.822" v="15"/>
        <pc:sldMkLst>
          <pc:docMk/>
          <pc:sldMk cId="1666900593" sldId="260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666900593" sldId="260"/>
            <ac:spMk id="2" creationId="{338CC095-8005-4EC1-A03D-8F0525349A11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666900593" sldId="260"/>
            <ac:spMk id="3" creationId="{29AECD24-4A40-4C1A-AE84-04C819365F2F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0:31.822" v="15"/>
        <pc:sldMkLst>
          <pc:docMk/>
          <pc:sldMk cId="727439012" sldId="261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727439012" sldId="261"/>
            <ac:spMk id="2" creationId="{82D8BEBB-3CE8-49E3-A022-63E0E2CFFA11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727439012" sldId="261"/>
            <ac:spMk id="3" creationId="{BDA4CC0A-BCAF-4F8A-9AEF-BA4DC27A92E9}"/>
          </ac:spMkLst>
        </pc:spChg>
      </pc:sldChg>
      <pc:sldChg chg="modSp mod modClrScheme chgLayout">
        <pc:chgData name="Mahmoud Mabrouk" userId="7dd711b02aa144c3" providerId="Windows Live" clId="Web-{BDFA6DFF-4261-449A-9EC6-B847F2099962}" dt="2019-08-16T13:50:31.822" v="15"/>
        <pc:sldMkLst>
          <pc:docMk/>
          <pc:sldMk cId="1763201168" sldId="262"/>
        </pc:sldMkLst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763201168" sldId="262"/>
            <ac:spMk id="2" creationId="{0B04A4D3-350F-4332-95CF-5944DBE6C67F}"/>
          </ac:spMkLst>
        </pc:spChg>
        <pc:spChg chg="mod ord">
          <ac:chgData name="Mahmoud Mabrouk" userId="7dd711b02aa144c3" providerId="Windows Live" clId="Web-{BDFA6DFF-4261-449A-9EC6-B847F2099962}" dt="2019-08-16T13:50:31.822" v="15"/>
          <ac:spMkLst>
            <pc:docMk/>
            <pc:sldMk cId="1763201168" sldId="262"/>
            <ac:spMk id="3" creationId="{B5511AC6-4606-47B0-A304-0B2616099BD9}"/>
          </ac:spMkLst>
        </pc:spChg>
      </pc:sldChg>
      <pc:sldMasterChg chg="add del addSldLayout delSldLayout">
        <pc:chgData name="Mahmoud Mabrouk" userId="7dd711b02aa144c3" providerId="Windows Live" clId="Web-{BDFA6DFF-4261-449A-9EC6-B847F2099962}" dt="2019-08-16T13:50:31.822" v="15"/>
        <pc:sldMasterMkLst>
          <pc:docMk/>
          <pc:sldMasterMk cId="3131401551" sldId="2147483696"/>
        </pc:sldMasterMkLst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687275811" sldId="2147483697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2283395466" sldId="2147483698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605271255" sldId="2147483699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4163788896" sldId="2147483700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266581450" sldId="2147483701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1154682907" sldId="2147483702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251409584" sldId="2147483703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2031353166" sldId="2147483704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2329328221" sldId="2147483705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123873721" sldId="2147483706"/>
          </pc:sldLayoutMkLst>
        </pc:sldLayoutChg>
        <pc:sldLayoutChg chg="add del">
          <pc:chgData name="Mahmoud Mabrouk" userId="7dd711b02aa144c3" providerId="Windows Live" clId="Web-{BDFA6DFF-4261-449A-9EC6-B847F2099962}" dt="2019-08-16T13:50:31.822" v="15"/>
          <pc:sldLayoutMkLst>
            <pc:docMk/>
            <pc:sldMasterMk cId="3131401551" sldId="2147483696"/>
            <pc:sldLayoutMk cId="387317124" sldId="2147483707"/>
          </pc:sldLayoutMkLst>
        </pc:sldLayoutChg>
      </pc:sldMasterChg>
      <pc:sldMasterChg chg="add del addSldLayout delSldLayout modSldLayout">
        <pc:chgData name="Mahmoud Mabrouk" userId="7dd711b02aa144c3" providerId="Windows Live" clId="Web-{BDFA6DFF-4261-449A-9EC6-B847F2099962}" dt="2019-08-16T13:50:31.822" v="15"/>
        <pc:sldMasterMkLst>
          <pc:docMk/>
          <pc:sldMasterMk cId="2233644677" sldId="2147483708"/>
        </pc:sldMasterMkLst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1320297826" sldId="2147483709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3046776102" sldId="2147483710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409310890" sldId="2147483711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1774782218" sldId="2147483712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1570101215" sldId="2147483713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2317372007" sldId="2147483714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2618275086" sldId="2147483715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2546033676" sldId="2147483716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4022191856" sldId="2147483717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2606244189" sldId="2147483718"/>
          </pc:sldLayoutMkLst>
        </pc:sldLayoutChg>
        <pc:sldLayoutChg chg="add del mod replId">
          <pc:chgData name="Mahmoud Mabrouk" userId="7dd711b02aa144c3" providerId="Windows Live" clId="Web-{BDFA6DFF-4261-449A-9EC6-B847F2099962}" dt="2019-08-16T13:50:31.822" v="15"/>
          <pc:sldLayoutMkLst>
            <pc:docMk/>
            <pc:sldMasterMk cId="2233644677" sldId="2147483708"/>
            <pc:sldLayoutMk cId="3145857539" sldId="2147483719"/>
          </pc:sldLayoutMkLst>
        </pc:sldLayoutChg>
      </pc:sldMasterChg>
    </pc:docChg>
  </pc:docChgLst>
  <pc:docChgLst>
    <pc:chgData name="Mahmoud Mabrouk" userId="7dd711b02aa144c3" providerId="Windows Live" clId="Web-{5B846A4C-931E-403A-BE74-637A47A2F0EB}"/>
    <pc:docChg chg="addSld delSld modSld sldOrd">
      <pc:chgData name="Mahmoud Mabrouk" userId="7dd711b02aa144c3" providerId="Windows Live" clId="Web-{5B846A4C-931E-403A-BE74-637A47A2F0EB}" dt="2019-08-19T17:17:16.760" v="3019" actId="20577"/>
      <pc:docMkLst>
        <pc:docMk/>
      </pc:docMkLst>
      <pc:sldChg chg="del">
        <pc:chgData name="Mahmoud Mabrouk" userId="7dd711b02aa144c3" providerId="Windows Live" clId="Web-{5B846A4C-931E-403A-BE74-637A47A2F0EB}" dt="2019-08-19T15:24:34.197" v="0"/>
        <pc:sldMkLst>
          <pc:docMk/>
          <pc:sldMk cId="654178796" sldId="257"/>
        </pc:sldMkLst>
      </pc:sldChg>
      <pc:sldChg chg="del">
        <pc:chgData name="Mahmoud Mabrouk" userId="7dd711b02aa144c3" providerId="Windows Live" clId="Web-{5B846A4C-931E-403A-BE74-637A47A2F0EB}" dt="2019-08-19T16:28:58.736" v="2744"/>
        <pc:sldMkLst>
          <pc:docMk/>
          <pc:sldMk cId="1874331808" sldId="258"/>
        </pc:sldMkLst>
      </pc:sldChg>
      <pc:sldChg chg="del">
        <pc:chgData name="Mahmoud Mabrouk" userId="7dd711b02aa144c3" providerId="Windows Live" clId="Web-{5B846A4C-931E-403A-BE74-637A47A2F0EB}" dt="2019-08-19T15:24:41.572" v="2"/>
        <pc:sldMkLst>
          <pc:docMk/>
          <pc:sldMk cId="2147375065" sldId="259"/>
        </pc:sldMkLst>
      </pc:sldChg>
      <pc:sldChg chg="del">
        <pc:chgData name="Mahmoud Mabrouk" userId="7dd711b02aa144c3" providerId="Windows Live" clId="Web-{5B846A4C-931E-403A-BE74-637A47A2F0EB}" dt="2019-08-19T16:28:58.720" v="2742"/>
        <pc:sldMkLst>
          <pc:docMk/>
          <pc:sldMk cId="1666900593" sldId="260"/>
        </pc:sldMkLst>
      </pc:sldChg>
      <pc:sldChg chg="del">
        <pc:chgData name="Mahmoud Mabrouk" userId="7dd711b02aa144c3" providerId="Windows Live" clId="Web-{5B846A4C-931E-403A-BE74-637A47A2F0EB}" dt="2019-08-19T16:28:58.736" v="2745"/>
        <pc:sldMkLst>
          <pc:docMk/>
          <pc:sldMk cId="727439012" sldId="261"/>
        </pc:sldMkLst>
      </pc:sldChg>
      <pc:sldChg chg="addSp delSp modSp ord modNotes">
        <pc:chgData name="Mahmoud Mabrouk" userId="7dd711b02aa144c3" providerId="Windows Live" clId="Web-{5B846A4C-931E-403A-BE74-637A47A2F0EB}" dt="2019-08-19T17:07:47.238" v="2853"/>
        <pc:sldMkLst>
          <pc:docMk/>
          <pc:sldMk cId="1763201168" sldId="262"/>
        </pc:sldMkLst>
        <pc:spChg chg="mod">
          <ac:chgData name="Mahmoud Mabrouk" userId="7dd711b02aa144c3" providerId="Windows Live" clId="Web-{5B846A4C-931E-403A-BE74-637A47A2F0EB}" dt="2019-08-19T16:32:40.535" v="2755" actId="20577"/>
          <ac:spMkLst>
            <pc:docMk/>
            <pc:sldMk cId="1763201168" sldId="262"/>
            <ac:spMk id="2" creationId="{0B04A4D3-350F-4332-95CF-5944DBE6C67F}"/>
          </ac:spMkLst>
        </pc:spChg>
        <pc:spChg chg="del">
          <ac:chgData name="Mahmoud Mabrouk" userId="7dd711b02aa144c3" providerId="Windows Live" clId="Web-{5B846A4C-931E-403A-BE74-637A47A2F0EB}" dt="2019-08-19T16:32:34.270" v="2753"/>
          <ac:spMkLst>
            <pc:docMk/>
            <pc:sldMk cId="1763201168" sldId="262"/>
            <ac:spMk id="3" creationId="{B5511AC6-4606-47B0-A304-0B2616099BD9}"/>
          </ac:spMkLst>
        </pc:spChg>
        <pc:picChg chg="add mod ord">
          <ac:chgData name="Mahmoud Mabrouk" userId="7dd711b02aa144c3" providerId="Windows Live" clId="Web-{5B846A4C-931E-403A-BE74-637A47A2F0EB}" dt="2019-08-19T16:32:42.176" v="2758" actId="1076"/>
          <ac:picMkLst>
            <pc:docMk/>
            <pc:sldMk cId="1763201168" sldId="262"/>
            <ac:picMk id="4" creationId="{F09F5DBF-77B8-4942-AB2E-CF5EAD6CC6E3}"/>
          </ac:picMkLst>
        </pc:picChg>
      </pc:sldChg>
      <pc:sldChg chg="del">
        <pc:chgData name="Mahmoud Mabrouk" userId="7dd711b02aa144c3" providerId="Windows Live" clId="Web-{5B846A4C-931E-403A-BE74-637A47A2F0EB}" dt="2019-08-19T15:24:41.572" v="1"/>
        <pc:sldMkLst>
          <pc:docMk/>
          <pc:sldMk cId="461132455" sldId="263"/>
        </pc:sldMkLst>
      </pc:sldChg>
      <pc:sldChg chg="mod ord modShow">
        <pc:chgData name="Mahmoud Mabrouk" userId="7dd711b02aa144c3" providerId="Windows Live" clId="Web-{5B846A4C-931E-403A-BE74-637A47A2F0EB}" dt="2019-08-19T16:54:01.649" v="2844"/>
        <pc:sldMkLst>
          <pc:docMk/>
          <pc:sldMk cId="957716894" sldId="265"/>
        </pc:sldMkLst>
      </pc:sldChg>
      <pc:sldChg chg="modSp ord">
        <pc:chgData name="Mahmoud Mabrouk" userId="7dd711b02aa144c3" providerId="Windows Live" clId="Web-{5B846A4C-931E-403A-BE74-637A47A2F0EB}" dt="2019-08-19T16:53:50.399" v="2841"/>
        <pc:sldMkLst>
          <pc:docMk/>
          <pc:sldMk cId="548252622" sldId="266"/>
        </pc:sldMkLst>
        <pc:spChg chg="mod">
          <ac:chgData name="Mahmoud Mabrouk" userId="7dd711b02aa144c3" providerId="Windows Live" clId="Web-{5B846A4C-931E-403A-BE74-637A47A2F0EB}" dt="2019-08-19T16:52:21.398" v="2824" actId="20577"/>
          <ac:spMkLst>
            <pc:docMk/>
            <pc:sldMk cId="548252622" sldId="266"/>
            <ac:spMk id="3" creationId="{7D060438-3628-462A-B3E2-E4248728D038}"/>
          </ac:spMkLst>
        </pc:spChg>
      </pc:sldChg>
      <pc:sldChg chg="ord">
        <pc:chgData name="Mahmoud Mabrouk" userId="7dd711b02aa144c3" providerId="Windows Live" clId="Web-{5B846A4C-931E-403A-BE74-637A47A2F0EB}" dt="2019-08-19T16:53:50.399" v="2843"/>
        <pc:sldMkLst>
          <pc:docMk/>
          <pc:sldMk cId="3739358242" sldId="272"/>
        </pc:sldMkLst>
      </pc:sldChg>
      <pc:sldChg chg="ord">
        <pc:chgData name="Mahmoud Mabrouk" userId="7dd711b02aa144c3" providerId="Windows Live" clId="Web-{5B846A4C-931E-403A-BE74-637A47A2F0EB}" dt="2019-08-19T16:53:50.399" v="2842"/>
        <pc:sldMkLst>
          <pc:docMk/>
          <pc:sldMk cId="3138527122" sldId="273"/>
        </pc:sldMkLst>
      </pc:sldChg>
      <pc:sldChg chg="del">
        <pc:chgData name="Mahmoud Mabrouk" userId="7dd711b02aa144c3" providerId="Windows Live" clId="Web-{5B846A4C-931E-403A-BE74-637A47A2F0EB}" dt="2019-08-19T16:28:58.736" v="2743"/>
        <pc:sldMkLst>
          <pc:docMk/>
          <pc:sldMk cId="132832833" sldId="274"/>
        </pc:sldMkLst>
      </pc:sldChg>
      <pc:sldChg chg="addSp delSp modSp ord modNotes">
        <pc:chgData name="Mahmoud Mabrouk" userId="7dd711b02aa144c3" providerId="Windows Live" clId="Web-{5B846A4C-931E-403A-BE74-637A47A2F0EB}" dt="2019-08-19T17:16:03.994" v="3006"/>
        <pc:sldMkLst>
          <pc:docMk/>
          <pc:sldMk cId="1742858310" sldId="275"/>
        </pc:sldMkLst>
        <pc:spChg chg="del">
          <ac:chgData name="Mahmoud Mabrouk" userId="7dd711b02aa144c3" providerId="Windows Live" clId="Web-{5B846A4C-931E-403A-BE74-637A47A2F0EB}" dt="2019-08-19T16:33:25.630" v="2763"/>
          <ac:spMkLst>
            <pc:docMk/>
            <pc:sldMk cId="1742858310" sldId="275"/>
            <ac:spMk id="2" creationId="{68EC7AC3-54EA-4A90-A4FC-0447249CEFA0}"/>
          </ac:spMkLst>
        </pc:spChg>
        <pc:spChg chg="del">
          <ac:chgData name="Mahmoud Mabrouk" userId="7dd711b02aa144c3" providerId="Windows Live" clId="Web-{5B846A4C-931E-403A-BE74-637A47A2F0EB}" dt="2019-08-19T16:33:22.072" v="2762"/>
          <ac:spMkLst>
            <pc:docMk/>
            <pc:sldMk cId="1742858310" sldId="275"/>
            <ac:spMk id="3" creationId="{75AC75B2-8CF0-4994-AE6C-0E5D1BFC7763}"/>
          </ac:spMkLst>
        </pc:spChg>
        <pc:spChg chg="add del mod">
          <ac:chgData name="Mahmoud Mabrouk" userId="7dd711b02aa144c3" providerId="Windows Live" clId="Web-{5B846A4C-931E-403A-BE74-637A47A2F0EB}" dt="2019-08-19T16:33:35.536" v="2766"/>
          <ac:spMkLst>
            <pc:docMk/>
            <pc:sldMk cId="1742858310" sldId="275"/>
            <ac:spMk id="7" creationId="{D2DDA13C-8716-49C1-ADFB-8FF32026F421}"/>
          </ac:spMkLst>
        </pc:spChg>
        <pc:picChg chg="add mod ord">
          <ac:chgData name="Mahmoud Mabrouk" userId="7dd711b02aa144c3" providerId="Windows Live" clId="Web-{5B846A4C-931E-403A-BE74-637A47A2F0EB}" dt="2019-08-19T16:33:32.270" v="2765" actId="14100"/>
          <ac:picMkLst>
            <pc:docMk/>
            <pc:sldMk cId="1742858310" sldId="275"/>
            <ac:picMk id="4" creationId="{FD18AB36-6D40-45EA-BF91-9D166E6CCD60}"/>
          </ac:picMkLst>
        </pc:picChg>
        <pc:picChg chg="add mod">
          <ac:chgData name="Mahmoud Mabrouk" userId="7dd711b02aa144c3" providerId="Windows Live" clId="Web-{5B846A4C-931E-403A-BE74-637A47A2F0EB}" dt="2019-08-19T16:34:27.334" v="2770" actId="1076"/>
          <ac:picMkLst>
            <pc:docMk/>
            <pc:sldMk cId="1742858310" sldId="275"/>
            <ac:picMk id="8" creationId="{1F422857-A40E-4A08-9358-7619E8061173}"/>
          </ac:picMkLst>
        </pc:picChg>
      </pc:sldChg>
      <pc:sldChg chg="del">
        <pc:chgData name="Mahmoud Mabrouk" userId="7dd711b02aa144c3" providerId="Windows Live" clId="Web-{5B846A4C-931E-403A-BE74-637A47A2F0EB}" dt="2019-08-19T16:32:08.472" v="2750"/>
        <pc:sldMkLst>
          <pc:docMk/>
          <pc:sldMk cId="209254588" sldId="276"/>
        </pc:sldMkLst>
      </pc:sldChg>
      <pc:sldChg chg="addSp delSp modSp ord">
        <pc:chgData name="Mahmoud Mabrouk" userId="7dd711b02aa144c3" providerId="Windows Live" clId="Web-{5B846A4C-931E-403A-BE74-637A47A2F0EB}" dt="2019-08-19T17:16:09.697" v="3007"/>
        <pc:sldMkLst>
          <pc:docMk/>
          <pc:sldMk cId="3210207284" sldId="277"/>
        </pc:sldMkLst>
        <pc:spChg chg="del mod">
          <ac:chgData name="Mahmoud Mabrouk" userId="7dd711b02aa144c3" providerId="Windows Live" clId="Web-{5B846A4C-931E-403A-BE74-637A47A2F0EB}" dt="2019-08-19T17:16:09.697" v="3007"/>
          <ac:spMkLst>
            <pc:docMk/>
            <pc:sldMk cId="3210207284" sldId="277"/>
            <ac:spMk id="2" creationId="{9978C5CE-B632-41F5-9B9C-F52736A54AED}"/>
          </ac:spMkLst>
        </pc:spChg>
        <pc:spChg chg="del">
          <ac:chgData name="Mahmoud Mabrouk" userId="7dd711b02aa144c3" providerId="Windows Live" clId="Web-{5B846A4C-931E-403A-BE74-637A47A2F0EB}" dt="2019-08-19T16:32:00.050" v="2747"/>
          <ac:spMkLst>
            <pc:docMk/>
            <pc:sldMk cId="3210207284" sldId="277"/>
            <ac:spMk id="3" creationId="{BB402C26-8388-49A0-8F46-786015E453C6}"/>
          </ac:spMkLst>
        </pc:spChg>
        <pc:picChg chg="add mod ord">
          <ac:chgData name="Mahmoud Mabrouk" userId="7dd711b02aa144c3" providerId="Windows Live" clId="Web-{5B846A4C-931E-403A-BE74-637A47A2F0EB}" dt="2019-08-19T16:32:04.306" v="2749" actId="1076"/>
          <ac:picMkLst>
            <pc:docMk/>
            <pc:sldMk cId="3210207284" sldId="277"/>
            <ac:picMk id="4" creationId="{EE01D9FA-561C-4464-85FB-BAF9CA3F2C83}"/>
          </ac:picMkLst>
        </pc:picChg>
      </pc:sldChg>
      <pc:sldChg chg="addSp delSp modSp ord">
        <pc:chgData name="Mahmoud Mabrouk" userId="7dd711b02aa144c3" providerId="Windows Live" clId="Web-{5B846A4C-931E-403A-BE74-637A47A2F0EB}" dt="2019-08-19T16:42:52.141" v="2814"/>
        <pc:sldMkLst>
          <pc:docMk/>
          <pc:sldMk cId="2458836248" sldId="278"/>
        </pc:sldMkLst>
        <pc:spChg chg="del">
          <ac:chgData name="Mahmoud Mabrouk" userId="7dd711b02aa144c3" providerId="Windows Live" clId="Web-{5B846A4C-931E-403A-BE74-637A47A2F0EB}" dt="2019-08-19T16:32:19.051" v="2751"/>
          <ac:spMkLst>
            <pc:docMk/>
            <pc:sldMk cId="2458836248" sldId="278"/>
            <ac:spMk id="3" creationId="{A3F30D7E-0767-4C2D-B8CC-708748CFB1D8}"/>
          </ac:spMkLst>
        </pc:spChg>
        <pc:picChg chg="add mod ord">
          <ac:chgData name="Mahmoud Mabrouk" userId="7dd711b02aa144c3" providerId="Windows Live" clId="Web-{5B846A4C-931E-403A-BE74-637A47A2F0EB}" dt="2019-08-19T16:32:21.863" v="2752" actId="14100"/>
          <ac:picMkLst>
            <pc:docMk/>
            <pc:sldMk cId="2458836248" sldId="278"/>
            <ac:picMk id="4" creationId="{CA266E06-0B2B-4397-AC5C-6E81DFC3E097}"/>
          </ac:picMkLst>
        </pc:picChg>
      </pc:sldChg>
      <pc:sldChg chg="del">
        <pc:chgData name="Mahmoud Mabrouk" userId="7dd711b02aa144c3" providerId="Windows Live" clId="Web-{5B846A4C-931E-403A-BE74-637A47A2F0EB}" dt="2019-08-19T16:29:04.673" v="2746"/>
        <pc:sldMkLst>
          <pc:docMk/>
          <pc:sldMk cId="3792110299" sldId="279"/>
        </pc:sldMkLst>
      </pc:sldChg>
      <pc:sldChg chg="del">
        <pc:chgData name="Mahmoud Mabrouk" userId="7dd711b02aa144c3" providerId="Windows Live" clId="Web-{5B846A4C-931E-403A-BE74-637A47A2F0EB}" dt="2019-08-19T16:28:58.720" v="2740"/>
        <pc:sldMkLst>
          <pc:docMk/>
          <pc:sldMk cId="4142553630" sldId="280"/>
        </pc:sldMkLst>
      </pc:sldChg>
      <pc:sldChg chg="addSp delSp modSp">
        <pc:chgData name="Mahmoud Mabrouk" userId="7dd711b02aa144c3" providerId="Windows Live" clId="Web-{5B846A4C-931E-403A-BE74-637A47A2F0EB}" dt="2019-08-19T16:39:05.354" v="2776" actId="1076"/>
        <pc:sldMkLst>
          <pc:docMk/>
          <pc:sldMk cId="857797059" sldId="281"/>
        </pc:sldMkLst>
        <pc:spChg chg="del">
          <ac:chgData name="Mahmoud Mabrouk" userId="7dd711b02aa144c3" providerId="Windows Live" clId="Web-{5B846A4C-931E-403A-BE74-637A47A2F0EB}" dt="2019-08-19T16:38:42.166" v="2771"/>
          <ac:spMkLst>
            <pc:docMk/>
            <pc:sldMk cId="857797059" sldId="281"/>
            <ac:spMk id="3" creationId="{81012647-4DC8-4879-80E6-616BDC174D0F}"/>
          </ac:spMkLst>
        </pc:spChg>
        <pc:spChg chg="add del mod">
          <ac:chgData name="Mahmoud Mabrouk" userId="7dd711b02aa144c3" providerId="Windows Live" clId="Web-{5B846A4C-931E-403A-BE74-637A47A2F0EB}" dt="2019-08-19T16:38:54.103" v="2772"/>
          <ac:spMkLst>
            <pc:docMk/>
            <pc:sldMk cId="857797059" sldId="281"/>
            <ac:spMk id="5" creationId="{FDC12937-0F46-4779-B193-61DF7A086305}"/>
          </ac:spMkLst>
        </pc:spChg>
        <pc:picChg chg="add mod ord">
          <ac:chgData name="Mahmoud Mabrouk" userId="7dd711b02aa144c3" providerId="Windows Live" clId="Web-{5B846A4C-931E-403A-BE74-637A47A2F0EB}" dt="2019-08-19T16:39:05.354" v="2776" actId="1076"/>
          <ac:picMkLst>
            <pc:docMk/>
            <pc:sldMk cId="857797059" sldId="281"/>
            <ac:picMk id="6" creationId="{8DF99737-9299-4B01-933B-A14AE86FF1EB}"/>
          </ac:picMkLst>
        </pc:picChg>
      </pc:sldChg>
      <pc:sldChg chg="ord">
        <pc:chgData name="Mahmoud Mabrouk" userId="7dd711b02aa144c3" providerId="Windows Live" clId="Web-{5B846A4C-931E-403A-BE74-637A47A2F0EB}" dt="2019-08-19T16:42:52.141" v="2818"/>
        <pc:sldMkLst>
          <pc:docMk/>
          <pc:sldMk cId="2180429412" sldId="282"/>
        </pc:sldMkLst>
      </pc:sldChg>
      <pc:sldChg chg="del">
        <pc:chgData name="Mahmoud Mabrouk" userId="7dd711b02aa144c3" providerId="Windows Live" clId="Web-{5B846A4C-931E-403A-BE74-637A47A2F0EB}" dt="2019-08-19T16:28:58.720" v="2741"/>
        <pc:sldMkLst>
          <pc:docMk/>
          <pc:sldMk cId="583735731" sldId="283"/>
        </pc:sldMkLst>
      </pc:sldChg>
      <pc:sldChg chg="modSp new mod ord modShow">
        <pc:chgData name="Mahmoud Mabrouk" userId="7dd711b02aa144c3" providerId="Windows Live" clId="Web-{5B846A4C-931E-403A-BE74-637A47A2F0EB}" dt="2019-08-19T16:54:03.868" v="2845"/>
        <pc:sldMkLst>
          <pc:docMk/>
          <pc:sldMk cId="185413409" sldId="284"/>
        </pc:sldMkLst>
        <pc:spChg chg="mod">
          <ac:chgData name="Mahmoud Mabrouk" userId="7dd711b02aa144c3" providerId="Windows Live" clId="Web-{5B846A4C-931E-403A-BE74-637A47A2F0EB}" dt="2019-08-19T15:27:46.917" v="163" actId="20577"/>
          <ac:spMkLst>
            <pc:docMk/>
            <pc:sldMk cId="185413409" sldId="284"/>
            <ac:spMk id="2" creationId="{1C9E4EB5-59B7-4FF3-84B9-5E02EC8BE050}"/>
          </ac:spMkLst>
        </pc:spChg>
        <pc:spChg chg="mod">
          <ac:chgData name="Mahmoud Mabrouk" userId="7dd711b02aa144c3" providerId="Windows Live" clId="Web-{5B846A4C-931E-403A-BE74-637A47A2F0EB}" dt="2019-08-19T15:27:46.089" v="161" actId="20577"/>
          <ac:spMkLst>
            <pc:docMk/>
            <pc:sldMk cId="185413409" sldId="284"/>
            <ac:spMk id="3" creationId="{001FF360-A39C-44A7-ABB2-1CB4704D8619}"/>
          </ac:spMkLst>
        </pc:spChg>
      </pc:sldChg>
      <pc:sldChg chg="del">
        <pc:chgData name="Mahmoud Mabrouk" userId="7dd711b02aa144c3" providerId="Windows Live" clId="Web-{5B846A4C-931E-403A-BE74-637A47A2F0EB}" dt="2019-08-19T15:24:55.041" v="5"/>
        <pc:sldMkLst>
          <pc:docMk/>
          <pc:sldMk cId="2970316173" sldId="284"/>
        </pc:sldMkLst>
      </pc:sldChg>
      <pc:sldChg chg="modSp new ord">
        <pc:chgData name="Mahmoud Mabrouk" userId="7dd711b02aa144c3" providerId="Windows Live" clId="Web-{5B846A4C-931E-403A-BE74-637A47A2F0EB}" dt="2019-08-19T16:52:55.086" v="2834"/>
        <pc:sldMkLst>
          <pc:docMk/>
          <pc:sldMk cId="3146837824" sldId="285"/>
        </pc:sldMkLst>
        <pc:spChg chg="mod">
          <ac:chgData name="Mahmoud Mabrouk" userId="7dd711b02aa144c3" providerId="Windows Live" clId="Web-{5B846A4C-931E-403A-BE74-637A47A2F0EB}" dt="2019-08-19T15:28:24.339" v="184" actId="20577"/>
          <ac:spMkLst>
            <pc:docMk/>
            <pc:sldMk cId="3146837824" sldId="285"/>
            <ac:spMk id="2" creationId="{DA1D9D2B-8C59-4AD4-B0A8-915024F44A9C}"/>
          </ac:spMkLst>
        </pc:spChg>
        <pc:spChg chg="mod">
          <ac:chgData name="Mahmoud Mabrouk" userId="7dd711b02aa144c3" providerId="Windows Live" clId="Web-{5B846A4C-931E-403A-BE74-637A47A2F0EB}" dt="2019-08-19T15:30:13.996" v="410" actId="20577"/>
          <ac:spMkLst>
            <pc:docMk/>
            <pc:sldMk cId="3146837824" sldId="285"/>
            <ac:spMk id="3" creationId="{24777405-CA51-434B-8464-BA5FD284CB33}"/>
          </ac:spMkLst>
        </pc:spChg>
      </pc:sldChg>
      <pc:sldChg chg="del">
        <pc:chgData name="Mahmoud Mabrouk" userId="7dd711b02aa144c3" providerId="Windows Live" clId="Web-{5B846A4C-931E-403A-BE74-637A47A2F0EB}" dt="2019-08-19T15:24:55.041" v="4"/>
        <pc:sldMkLst>
          <pc:docMk/>
          <pc:sldMk cId="3158011261" sldId="285"/>
        </pc:sldMkLst>
      </pc:sldChg>
      <pc:sldChg chg="modSp new ord">
        <pc:chgData name="Mahmoud Mabrouk" userId="7dd711b02aa144c3" providerId="Windows Live" clId="Web-{5B846A4C-931E-403A-BE74-637A47A2F0EB}" dt="2019-08-19T17:16:48.870" v="3008" actId="20577"/>
        <pc:sldMkLst>
          <pc:docMk/>
          <pc:sldMk cId="1158081304" sldId="286"/>
        </pc:sldMkLst>
        <pc:spChg chg="mod">
          <ac:chgData name="Mahmoud Mabrouk" userId="7dd711b02aa144c3" providerId="Windows Live" clId="Web-{5B846A4C-931E-403A-BE74-637A47A2F0EB}" dt="2019-08-19T15:30:24.215" v="457" actId="20577"/>
          <ac:spMkLst>
            <pc:docMk/>
            <pc:sldMk cId="1158081304" sldId="286"/>
            <ac:spMk id="2" creationId="{FBC064BC-B968-4BCF-BC72-4660D5E6B1CC}"/>
          </ac:spMkLst>
        </pc:spChg>
        <pc:spChg chg="mod">
          <ac:chgData name="Mahmoud Mabrouk" userId="7dd711b02aa144c3" providerId="Windows Live" clId="Web-{5B846A4C-931E-403A-BE74-637A47A2F0EB}" dt="2019-08-19T17:16:48.870" v="3008" actId="20577"/>
          <ac:spMkLst>
            <pc:docMk/>
            <pc:sldMk cId="1158081304" sldId="286"/>
            <ac:spMk id="3" creationId="{302C1830-0025-4083-9451-B1944953B896}"/>
          </ac:spMkLst>
        </pc:spChg>
      </pc:sldChg>
      <pc:sldChg chg="del">
        <pc:chgData name="Mahmoud Mabrouk" userId="7dd711b02aa144c3" providerId="Windows Live" clId="Web-{5B846A4C-931E-403A-BE74-637A47A2F0EB}" dt="2019-08-19T15:24:55.041" v="3"/>
        <pc:sldMkLst>
          <pc:docMk/>
          <pc:sldMk cId="3704608318" sldId="286"/>
        </pc:sldMkLst>
      </pc:sldChg>
      <pc:sldChg chg="modSp add ord replId">
        <pc:chgData name="Mahmoud Mabrouk" userId="7dd711b02aa144c3" providerId="Windows Live" clId="Web-{5B846A4C-931E-403A-BE74-637A47A2F0EB}" dt="2019-08-19T17:17:03.354" v="3013" actId="20577"/>
        <pc:sldMkLst>
          <pc:docMk/>
          <pc:sldMk cId="2116301019" sldId="287"/>
        </pc:sldMkLst>
        <pc:spChg chg="mod">
          <ac:chgData name="Mahmoud Mabrouk" userId="7dd711b02aa144c3" providerId="Windows Live" clId="Web-{5B846A4C-931E-403A-BE74-637A47A2F0EB}" dt="2019-08-19T17:17:03.354" v="3013" actId="20577"/>
          <ac:spMkLst>
            <pc:docMk/>
            <pc:sldMk cId="2116301019" sldId="287"/>
            <ac:spMk id="3" creationId="{302C1830-0025-4083-9451-B1944953B896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26"/>
        <pc:sldMkLst>
          <pc:docMk/>
          <pc:sldMk cId="3276923421" sldId="288"/>
        </pc:sldMkLst>
        <pc:spChg chg="mod">
          <ac:chgData name="Mahmoud Mabrouk" userId="7dd711b02aa144c3" providerId="Windows Live" clId="Web-{5B846A4C-931E-403A-BE74-637A47A2F0EB}" dt="2019-08-19T15:34:44.106" v="1040" actId="20577"/>
          <ac:spMkLst>
            <pc:docMk/>
            <pc:sldMk cId="3276923421" sldId="288"/>
            <ac:spMk id="2" creationId="{EBEB1B25-7D7C-4DBA-B81E-ADCCA4CD835C}"/>
          </ac:spMkLst>
        </pc:spChg>
        <pc:spChg chg="mod">
          <ac:chgData name="Mahmoud Mabrouk" userId="7dd711b02aa144c3" providerId="Windows Live" clId="Web-{5B846A4C-931E-403A-BE74-637A47A2F0EB}" dt="2019-08-19T15:41:55.233" v="1396" actId="20577"/>
          <ac:spMkLst>
            <pc:docMk/>
            <pc:sldMk cId="3276923421" sldId="288"/>
            <ac:spMk id="3" creationId="{0353EDCC-006D-4E44-A7D4-17464E8DBBF2}"/>
          </ac:spMkLst>
        </pc:spChg>
      </pc:sldChg>
      <pc:sldChg chg="modSp new">
        <pc:chgData name="Mahmoud Mabrouk" userId="7dd711b02aa144c3" providerId="Windows Live" clId="Web-{5B846A4C-931E-403A-BE74-637A47A2F0EB}" dt="2019-08-19T17:17:16.760" v="3018" actId="20577"/>
        <pc:sldMkLst>
          <pc:docMk/>
          <pc:sldMk cId="3852423482" sldId="289"/>
        </pc:sldMkLst>
        <pc:spChg chg="mod">
          <ac:chgData name="Mahmoud Mabrouk" userId="7dd711b02aa144c3" providerId="Windows Live" clId="Web-{5B846A4C-931E-403A-BE74-637A47A2F0EB}" dt="2019-08-19T15:42:00.764" v="1405" actId="20577"/>
          <ac:spMkLst>
            <pc:docMk/>
            <pc:sldMk cId="3852423482" sldId="289"/>
            <ac:spMk id="2" creationId="{E34F848A-175B-45E4-87B2-E73FA56E8571}"/>
          </ac:spMkLst>
        </pc:spChg>
        <pc:spChg chg="mod">
          <ac:chgData name="Mahmoud Mabrouk" userId="7dd711b02aa144c3" providerId="Windows Live" clId="Web-{5B846A4C-931E-403A-BE74-637A47A2F0EB}" dt="2019-08-19T17:17:16.760" v="3018" actId="20577"/>
          <ac:spMkLst>
            <pc:docMk/>
            <pc:sldMk cId="3852423482" sldId="289"/>
            <ac:spMk id="3" creationId="{7B0B02B9-AB73-4F13-922F-19D20F11FCC3}"/>
          </ac:spMkLst>
        </pc:spChg>
      </pc:sldChg>
      <pc:sldChg chg="modSp new">
        <pc:chgData name="Mahmoud Mabrouk" userId="7dd711b02aa144c3" providerId="Windows Live" clId="Web-{5B846A4C-931E-403A-BE74-637A47A2F0EB}" dt="2019-08-19T15:44:42.859" v="1828" actId="20577"/>
        <pc:sldMkLst>
          <pc:docMk/>
          <pc:sldMk cId="2658858963" sldId="290"/>
        </pc:sldMkLst>
        <pc:spChg chg="mod">
          <ac:chgData name="Mahmoud Mabrouk" userId="7dd711b02aa144c3" providerId="Windows Live" clId="Web-{5B846A4C-931E-403A-BE74-637A47A2F0EB}" dt="2019-08-19T15:43:22.452" v="1521" actId="20577"/>
          <ac:spMkLst>
            <pc:docMk/>
            <pc:sldMk cId="2658858963" sldId="290"/>
            <ac:spMk id="2" creationId="{0AEBAF3E-DED6-46C4-BBC8-6D090FA9758E}"/>
          </ac:spMkLst>
        </pc:spChg>
        <pc:spChg chg="mod">
          <ac:chgData name="Mahmoud Mabrouk" userId="7dd711b02aa144c3" providerId="Windows Live" clId="Web-{5B846A4C-931E-403A-BE74-637A47A2F0EB}" dt="2019-08-19T15:44:42.859" v="1828" actId="20577"/>
          <ac:spMkLst>
            <pc:docMk/>
            <pc:sldMk cId="2658858963" sldId="290"/>
            <ac:spMk id="3" creationId="{FCBC0C41-D988-45CA-A9A3-0491923ABD52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32"/>
        <pc:sldMkLst>
          <pc:docMk/>
          <pc:sldMk cId="751068061" sldId="291"/>
        </pc:sldMkLst>
        <pc:spChg chg="mod">
          <ac:chgData name="Mahmoud Mabrouk" userId="7dd711b02aa144c3" providerId="Windows Live" clId="Web-{5B846A4C-931E-403A-BE74-637A47A2F0EB}" dt="2019-08-19T16:19:35.619" v="2283" actId="20577"/>
          <ac:spMkLst>
            <pc:docMk/>
            <pc:sldMk cId="751068061" sldId="291"/>
            <ac:spMk id="2" creationId="{D42C3F42-BE64-44B6-95FD-BBB5126A04BC}"/>
          </ac:spMkLst>
        </pc:spChg>
        <pc:spChg chg="mod">
          <ac:chgData name="Mahmoud Mabrouk" userId="7dd711b02aa144c3" providerId="Windows Live" clId="Web-{5B846A4C-931E-403A-BE74-637A47A2F0EB}" dt="2019-08-19T16:16:29.586" v="1924" actId="20577"/>
          <ac:spMkLst>
            <pc:docMk/>
            <pc:sldMk cId="751068061" sldId="291"/>
            <ac:spMk id="3" creationId="{7AE7C443-7947-4508-824F-B9D115480E83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31"/>
        <pc:sldMkLst>
          <pc:docMk/>
          <pc:sldMk cId="3118928279" sldId="292"/>
        </pc:sldMkLst>
        <pc:spChg chg="mod">
          <ac:chgData name="Mahmoud Mabrouk" userId="7dd711b02aa144c3" providerId="Windows Live" clId="Web-{5B846A4C-931E-403A-BE74-637A47A2F0EB}" dt="2019-08-19T16:16:51.289" v="1938" actId="20577"/>
          <ac:spMkLst>
            <pc:docMk/>
            <pc:sldMk cId="3118928279" sldId="292"/>
            <ac:spMk id="2" creationId="{88E1882B-8A70-4426-BE67-B45667C55DCB}"/>
          </ac:spMkLst>
        </pc:spChg>
        <pc:spChg chg="mod">
          <ac:chgData name="Mahmoud Mabrouk" userId="7dd711b02aa144c3" providerId="Windows Live" clId="Web-{5B846A4C-931E-403A-BE74-637A47A2F0EB}" dt="2019-08-19T16:19:26.182" v="2258" actId="20577"/>
          <ac:spMkLst>
            <pc:docMk/>
            <pc:sldMk cId="3118928279" sldId="292"/>
            <ac:spMk id="3" creationId="{02D8F8C8-4ADB-4378-9D4B-6DFE9A6CCCD6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33"/>
        <pc:sldMkLst>
          <pc:docMk/>
          <pc:sldMk cId="1508547021" sldId="293"/>
        </pc:sldMkLst>
        <pc:spChg chg="mod">
          <ac:chgData name="Mahmoud Mabrouk" userId="7dd711b02aa144c3" providerId="Windows Live" clId="Web-{5B846A4C-931E-403A-BE74-637A47A2F0EB}" dt="2019-08-19T16:20:42.511" v="2385" actId="20577"/>
          <ac:spMkLst>
            <pc:docMk/>
            <pc:sldMk cId="1508547021" sldId="293"/>
            <ac:spMk id="2" creationId="{C85A358F-631A-4E56-84CF-266BAD6B1536}"/>
          </ac:spMkLst>
        </pc:spChg>
        <pc:spChg chg="mod">
          <ac:chgData name="Mahmoud Mabrouk" userId="7dd711b02aa144c3" providerId="Windows Live" clId="Web-{5B846A4C-931E-403A-BE74-637A47A2F0EB}" dt="2019-08-19T16:20:17.057" v="2347" actId="20577"/>
          <ac:spMkLst>
            <pc:docMk/>
            <pc:sldMk cId="1508547021" sldId="293"/>
            <ac:spMk id="3" creationId="{81ABE474-2BF6-43B2-B1BA-99723F72F0B2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30"/>
        <pc:sldMkLst>
          <pc:docMk/>
          <pc:sldMk cId="217135180" sldId="294"/>
        </pc:sldMkLst>
        <pc:spChg chg="mod">
          <ac:chgData name="Mahmoud Mabrouk" userId="7dd711b02aa144c3" providerId="Windows Live" clId="Web-{5B846A4C-931E-403A-BE74-637A47A2F0EB}" dt="2019-08-19T16:20:36.620" v="2359" actId="20577"/>
          <ac:spMkLst>
            <pc:docMk/>
            <pc:sldMk cId="217135180" sldId="294"/>
            <ac:spMk id="2" creationId="{23377B67-612B-4B0C-B996-813757AA75B5}"/>
          </ac:spMkLst>
        </pc:spChg>
        <pc:spChg chg="mod">
          <ac:chgData name="Mahmoud Mabrouk" userId="7dd711b02aa144c3" providerId="Windows Live" clId="Web-{5B846A4C-931E-403A-BE74-637A47A2F0EB}" dt="2019-08-19T16:23:03.591" v="2514" actId="20577"/>
          <ac:spMkLst>
            <pc:docMk/>
            <pc:sldMk cId="217135180" sldId="294"/>
            <ac:spMk id="3" creationId="{68F6FD94-0083-4340-8961-F4E082FADC9A}"/>
          </ac:spMkLst>
        </pc:spChg>
      </pc:sldChg>
      <pc:sldChg chg="modSp new ord">
        <pc:chgData name="Mahmoud Mabrouk" userId="7dd711b02aa144c3" providerId="Windows Live" clId="Web-{5B846A4C-931E-403A-BE74-637A47A2F0EB}" dt="2019-08-19T16:52:55.086" v="2829"/>
        <pc:sldMkLst>
          <pc:docMk/>
          <pc:sldMk cId="222521311" sldId="295"/>
        </pc:sldMkLst>
        <pc:spChg chg="mod">
          <ac:chgData name="Mahmoud Mabrouk" userId="7dd711b02aa144c3" providerId="Windows Live" clId="Web-{5B846A4C-931E-403A-BE74-637A47A2F0EB}" dt="2019-08-19T16:23:12.013" v="2517" actId="20577"/>
          <ac:spMkLst>
            <pc:docMk/>
            <pc:sldMk cId="222521311" sldId="295"/>
            <ac:spMk id="2" creationId="{EF73A2A4-51EE-45BE-ABF3-FF91DD1E6E04}"/>
          </ac:spMkLst>
        </pc:spChg>
        <pc:spChg chg="mod">
          <ac:chgData name="Mahmoud Mabrouk" userId="7dd711b02aa144c3" providerId="Windows Live" clId="Web-{5B846A4C-931E-403A-BE74-637A47A2F0EB}" dt="2019-08-19T16:25:00.092" v="2738" actId="20577"/>
          <ac:spMkLst>
            <pc:docMk/>
            <pc:sldMk cId="222521311" sldId="295"/>
            <ac:spMk id="3" creationId="{4A5351C8-22F9-4DAF-B63D-14F8873FC84D}"/>
          </ac:spMkLst>
        </pc:spChg>
      </pc:sldChg>
      <pc:sldChg chg="addSp delSp modSp new">
        <pc:chgData name="Mahmoud Mabrouk" userId="7dd711b02aa144c3" providerId="Windows Live" clId="Web-{5B846A4C-931E-403A-BE74-637A47A2F0EB}" dt="2019-08-19T16:39:39.966" v="2802"/>
        <pc:sldMkLst>
          <pc:docMk/>
          <pc:sldMk cId="1192343511" sldId="296"/>
        </pc:sldMkLst>
        <pc:spChg chg="del mod">
          <ac:chgData name="Mahmoud Mabrouk" userId="7dd711b02aa144c3" providerId="Windows Live" clId="Web-{5B846A4C-931E-403A-BE74-637A47A2F0EB}" dt="2019-08-19T16:39:35.310" v="2800"/>
          <ac:spMkLst>
            <pc:docMk/>
            <pc:sldMk cId="1192343511" sldId="296"/>
            <ac:spMk id="2" creationId="{427BD6B8-0E47-4AC3-B758-3CD4EE29CF01}"/>
          </ac:spMkLst>
        </pc:spChg>
        <pc:spChg chg="del">
          <ac:chgData name="Mahmoud Mabrouk" userId="7dd711b02aa144c3" providerId="Windows Live" clId="Web-{5B846A4C-931E-403A-BE74-637A47A2F0EB}" dt="2019-08-19T16:39:27.029" v="2797"/>
          <ac:spMkLst>
            <pc:docMk/>
            <pc:sldMk cId="1192343511" sldId="296"/>
            <ac:spMk id="3" creationId="{AD62B5C3-1F8F-456A-B955-08E9FA653162}"/>
          </ac:spMkLst>
        </pc:spChg>
        <pc:spChg chg="add del mod">
          <ac:chgData name="Mahmoud Mabrouk" userId="7dd711b02aa144c3" providerId="Windows Live" clId="Web-{5B846A4C-931E-403A-BE74-637A47A2F0EB}" dt="2019-08-19T16:39:39.966" v="2802"/>
          <ac:spMkLst>
            <pc:docMk/>
            <pc:sldMk cId="1192343511" sldId="296"/>
            <ac:spMk id="7" creationId="{58CADB42-D631-43F8-89D7-7908D294C14A}"/>
          </ac:spMkLst>
        </pc:spChg>
        <pc:picChg chg="add mod ord">
          <ac:chgData name="Mahmoud Mabrouk" userId="7dd711b02aa144c3" providerId="Windows Live" clId="Web-{5B846A4C-931E-403A-BE74-637A47A2F0EB}" dt="2019-08-19T16:39:38.138" v="2801" actId="1076"/>
          <ac:picMkLst>
            <pc:docMk/>
            <pc:sldMk cId="1192343511" sldId="296"/>
            <ac:picMk id="4" creationId="{A038BB27-11EA-40F7-98BA-FA736B655B57}"/>
          </ac:picMkLst>
        </pc:picChg>
      </pc:sldChg>
      <pc:sldChg chg="addSp delSp modSp new">
        <pc:chgData name="Mahmoud Mabrouk" userId="7dd711b02aa144c3" providerId="Windows Live" clId="Web-{5B846A4C-931E-403A-BE74-637A47A2F0EB}" dt="2019-08-19T16:39:55.216" v="2805" actId="14100"/>
        <pc:sldMkLst>
          <pc:docMk/>
          <pc:sldMk cId="392789996" sldId="297"/>
        </pc:sldMkLst>
        <pc:spChg chg="del">
          <ac:chgData name="Mahmoud Mabrouk" userId="7dd711b02aa144c3" providerId="Windows Live" clId="Web-{5B846A4C-931E-403A-BE74-637A47A2F0EB}" dt="2019-08-19T16:39:53.216" v="2804"/>
          <ac:spMkLst>
            <pc:docMk/>
            <pc:sldMk cId="392789996" sldId="297"/>
            <ac:spMk id="3" creationId="{92F4E11D-B6C5-46FA-B09C-B8CE16C2CCBA}"/>
          </ac:spMkLst>
        </pc:spChg>
        <pc:picChg chg="add mod ord">
          <ac:chgData name="Mahmoud Mabrouk" userId="7dd711b02aa144c3" providerId="Windows Live" clId="Web-{5B846A4C-931E-403A-BE74-637A47A2F0EB}" dt="2019-08-19T16:39:55.216" v="2805" actId="14100"/>
          <ac:picMkLst>
            <pc:docMk/>
            <pc:sldMk cId="392789996" sldId="297"/>
            <ac:picMk id="4" creationId="{2339E452-907E-4718-9D77-5DA3A4DFF786}"/>
          </ac:picMkLst>
        </pc:picChg>
      </pc:sldChg>
      <pc:sldChg chg="addSp delSp modSp new">
        <pc:chgData name="Mahmoud Mabrouk" userId="7dd711b02aa144c3" providerId="Windows Live" clId="Web-{5B846A4C-931E-403A-BE74-637A47A2F0EB}" dt="2019-08-19T16:40:41.108" v="2813"/>
        <pc:sldMkLst>
          <pc:docMk/>
          <pc:sldMk cId="2515298520" sldId="298"/>
        </pc:sldMkLst>
        <pc:spChg chg="del">
          <ac:chgData name="Mahmoud Mabrouk" userId="7dd711b02aa144c3" providerId="Windows Live" clId="Web-{5B846A4C-931E-403A-BE74-637A47A2F0EB}" dt="2019-08-19T16:40:41.108" v="2813"/>
          <ac:spMkLst>
            <pc:docMk/>
            <pc:sldMk cId="2515298520" sldId="298"/>
            <ac:spMk id="2" creationId="{15392676-5C72-48C1-A3A8-04E04630A40D}"/>
          </ac:spMkLst>
        </pc:spChg>
        <pc:spChg chg="del">
          <ac:chgData name="Mahmoud Mabrouk" userId="7dd711b02aa144c3" providerId="Windows Live" clId="Web-{5B846A4C-931E-403A-BE74-637A47A2F0EB}" dt="2019-08-19T16:40:12.701" v="2807"/>
          <ac:spMkLst>
            <pc:docMk/>
            <pc:sldMk cId="2515298520" sldId="298"/>
            <ac:spMk id="3" creationId="{44406975-2EB4-410C-A40D-EC0D6877A141}"/>
          </ac:spMkLst>
        </pc:spChg>
        <pc:picChg chg="add mod ord">
          <ac:chgData name="Mahmoud Mabrouk" userId="7dd711b02aa144c3" providerId="Windows Live" clId="Web-{5B846A4C-931E-403A-BE74-637A47A2F0EB}" dt="2019-08-19T16:40:16.232" v="2808" actId="1076"/>
          <ac:picMkLst>
            <pc:docMk/>
            <pc:sldMk cId="2515298520" sldId="298"/>
            <ac:picMk id="4" creationId="{DAE1CEC9-0826-429B-989B-106751B9E6B2}"/>
          </ac:picMkLst>
        </pc:picChg>
        <pc:picChg chg="add mod">
          <ac:chgData name="Mahmoud Mabrouk" userId="7dd711b02aa144c3" providerId="Windows Live" clId="Web-{5B846A4C-931E-403A-BE74-637A47A2F0EB}" dt="2019-08-19T16:40:37.795" v="2812" actId="1076"/>
          <ac:picMkLst>
            <pc:docMk/>
            <pc:sldMk cId="2515298520" sldId="298"/>
            <ac:picMk id="6" creationId="{127C472E-A940-4134-B9E8-E7143D42E71D}"/>
          </ac:picMkLst>
        </pc:picChg>
      </pc:sldChg>
      <pc:sldChg chg="addSp delSp modSp new ord">
        <pc:chgData name="Mahmoud Mabrouk" userId="7dd711b02aa144c3" providerId="Windows Live" clId="Web-{5B846A4C-931E-403A-BE74-637A47A2F0EB}" dt="2019-08-19T16:53:50.399" v="2840"/>
        <pc:sldMkLst>
          <pc:docMk/>
          <pc:sldMk cId="1628420984" sldId="299"/>
        </pc:sldMkLst>
        <pc:spChg chg="del">
          <ac:chgData name="Mahmoud Mabrouk" userId="7dd711b02aa144c3" providerId="Windows Live" clId="Web-{5B846A4C-931E-403A-BE74-637A47A2F0EB}" dt="2019-08-19T16:53:19.367" v="2837"/>
          <ac:spMkLst>
            <pc:docMk/>
            <pc:sldMk cId="1628420984" sldId="299"/>
            <ac:spMk id="2" creationId="{B6AD7268-115A-4B0A-AEFE-11ED29F6BEBA}"/>
          </ac:spMkLst>
        </pc:spChg>
        <pc:spChg chg="del">
          <ac:chgData name="Mahmoud Mabrouk" userId="7dd711b02aa144c3" providerId="Windows Live" clId="Web-{5B846A4C-931E-403A-BE74-637A47A2F0EB}" dt="2019-08-19T16:52:12.773" v="2820"/>
          <ac:spMkLst>
            <pc:docMk/>
            <pc:sldMk cId="1628420984" sldId="299"/>
            <ac:spMk id="3" creationId="{B0337ACA-09CE-4AF3-9C41-7A45EC44B059}"/>
          </ac:spMkLst>
        </pc:spChg>
        <pc:picChg chg="add mod ord">
          <ac:chgData name="Mahmoud Mabrouk" userId="7dd711b02aa144c3" providerId="Windows Live" clId="Web-{5B846A4C-931E-403A-BE74-637A47A2F0EB}" dt="2019-08-19T16:52:16.695" v="2822" actId="14100"/>
          <ac:picMkLst>
            <pc:docMk/>
            <pc:sldMk cId="1628420984" sldId="299"/>
            <ac:picMk id="4" creationId="{80E8128B-B7FB-4CD1-98A3-34C97559DCF0}"/>
          </ac:picMkLst>
        </pc:picChg>
      </pc:sldChg>
      <pc:sldChg chg="modSp new mod modClrScheme chgLayout">
        <pc:chgData name="Mahmoud Mabrouk" userId="7dd711b02aa144c3" providerId="Windows Live" clId="Web-{5B846A4C-931E-403A-BE74-637A47A2F0EB}" dt="2019-08-19T17:13:16.336" v="2952" actId="20577"/>
        <pc:sldMkLst>
          <pc:docMk/>
          <pc:sldMk cId="1987655000" sldId="300"/>
        </pc:sldMkLst>
        <pc:spChg chg="mod ord">
          <ac:chgData name="Mahmoud Mabrouk" userId="7dd711b02aa144c3" providerId="Windows Live" clId="Web-{5B846A4C-931E-403A-BE74-637A47A2F0EB}" dt="2019-08-19T17:13:16.336" v="2952" actId="20577"/>
          <ac:spMkLst>
            <pc:docMk/>
            <pc:sldMk cId="1987655000" sldId="300"/>
            <ac:spMk id="2" creationId="{DC34EFE2-D2AE-4907-8EAC-996C4DA5F9F5}"/>
          </ac:spMkLst>
        </pc:spChg>
        <pc:spChg chg="mod ord">
          <ac:chgData name="Mahmoud Mabrouk" userId="7dd711b02aa144c3" providerId="Windows Live" clId="Web-{5B846A4C-931E-403A-BE74-637A47A2F0EB}" dt="2019-08-19T17:13:13.648" v="2949"/>
          <ac:spMkLst>
            <pc:docMk/>
            <pc:sldMk cId="1987655000" sldId="300"/>
            <ac:spMk id="3" creationId="{6C613DD4-AA83-45AA-AC14-C3835D9480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16F25-AD9B-43FE-8425-26E40CEEC4AA}" type="datetimeFigureOut">
              <a:rPr lang="en-US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DB8AD-198F-4190-800F-E04B93E7D6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1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At the end data science is not really a new field of study, like chemistry for example. It was a result of an event: The data explosion</a:t>
            </a:r>
          </a:p>
          <a:p>
            <a:r>
              <a:rPr lang="en-US">
                <a:cs typeface="Calibri"/>
              </a:rPr>
              <a:t>Wherever you go, you find a crazy amount of data: Web tracking </a:t>
            </a:r>
            <a:r>
              <a:rPr lang="en-US"/>
              <a:t>(business decision making)</a:t>
            </a:r>
            <a:r>
              <a:rPr lang="en-US">
                <a:cs typeface="Calibri"/>
              </a:rPr>
              <a:t>, information about customers, biological, weather, even sports...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There is a need for a new profession that can use all the tools to generate insights from the data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8AD-198F-4190-800F-E04B93E7D6BD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1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Personalization of Movie Recommendations</a:t>
            </a:r>
          </a:p>
          <a:p>
            <a:r>
              <a:rPr lang="en-US" b="1"/>
              <a:t>Auto-Generation and Personalization of Thumbnails / Artwork</a:t>
            </a:r>
          </a:p>
          <a:p>
            <a:r>
              <a:rPr lang="en-US" b="1"/>
              <a:t>Location Scouting for Movie Production </a:t>
            </a:r>
          </a:p>
          <a:p>
            <a:r>
              <a:rPr lang="en-US" b="1"/>
              <a:t>Streaming Quality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8AD-198F-4190-800F-E04B93E7D6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03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Obama raised 1 billion using this technology</a:t>
            </a:r>
          </a:p>
          <a:p>
            <a:r>
              <a:rPr lang="en-US">
                <a:cs typeface="Calibri"/>
              </a:rPr>
              <a:t>Tried submitting emails using different subject lines and variations. Discovered that emails signed by his wife were the most successful</a:t>
            </a:r>
          </a:p>
          <a:p>
            <a:r>
              <a:rPr lang="en-US">
                <a:cs typeface="Calibri"/>
              </a:rPr>
              <a:t>Used reddit for Q&amp;A sessions because data showed that their followers are there</a:t>
            </a:r>
          </a:p>
          <a:p>
            <a:r>
              <a:rPr lang="en-US" dirty="0">
                <a:cs typeface="Calibri"/>
              </a:rPr>
              <a:t>Selected </a:t>
            </a:r>
            <a:r>
              <a:rPr lang="en-US"/>
              <a:t>unconventional media to reach people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B8AD-198F-4190-800F-E04B93E7D6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6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7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7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9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7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8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8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8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0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5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32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40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cs typeface="Calibri Light"/>
              </a:rPr>
              <a:t>Introduction to Data Science with Python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  <a:cs typeface="Calibri"/>
              </a:rPr>
              <a:t>Mahmoud Mabrouk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582876-CCC7-476C-923A-0DC6395A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616582"/>
            <a:ext cx="4047843" cy="22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AE1CEC9-0826-429B-989B-106751B9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058" y="1248976"/>
            <a:ext cx="4217775" cy="4351338"/>
          </a:xfrm>
          <a:prstGeom prst="rect">
            <a:avLst/>
          </a:prstGeom>
        </p:spPr>
      </p:pic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27C472E-A940-4134-B9E8-E7143D42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1946434"/>
            <a:ext cx="6434137" cy="317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9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903C128-092D-4B28-BC17-0A6FA81E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86" y="1683295"/>
            <a:ext cx="7696199" cy="49519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CC50DDF-7C77-4A78-BE05-94974DA6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Who Are Data Scientists?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58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B156-54C2-439F-9F7A-9AA6DB30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Which industries are hiring Data Scientists?</a:t>
            </a:r>
            <a:endParaRPr lang="en-US" dirty="0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0E2E5F7F-B672-4C5B-9F60-D68A3B302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454" y="1825625"/>
            <a:ext cx="62910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0DC5-4BA9-438B-A5E1-EF7F270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 Science is Sexy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0438-3628-462A-B3E2-E4248728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Median salary (in the US):</a:t>
            </a:r>
            <a:endParaRPr lang="en-US">
              <a:cs typeface="Calibri"/>
            </a:endParaRP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Up to 3 years: 80k $</a:t>
            </a: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4 to 8 years 120k $</a:t>
            </a: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9+ years: 150k $</a:t>
            </a:r>
          </a:p>
          <a:p>
            <a:pPr marL="0" indent="0" algn="ctr">
              <a:buNone/>
            </a:pPr>
            <a:r>
              <a:rPr lang="en-US" sz="4000" i="1" dirty="0">
                <a:cs typeface="Calibri"/>
              </a:rPr>
              <a:t>Source: Burtch Works</a:t>
            </a:r>
          </a:p>
          <a:p>
            <a:pPr marL="0" indent="0" algn="ctr">
              <a:buNone/>
            </a:pPr>
            <a:endParaRPr lang="en-US" sz="4000" dirty="0">
              <a:cs typeface="Calibri"/>
            </a:endParaRP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Salaries in Germany: 40k-80k €</a:t>
            </a:r>
          </a:p>
          <a:p>
            <a:pPr marL="0" indent="0" algn="ctr">
              <a:buNone/>
            </a:pPr>
            <a:r>
              <a:rPr lang="en-US" sz="4000" i="1" dirty="0">
                <a:cs typeface="Calibri"/>
              </a:rPr>
              <a:t>Source: Payscale.com</a:t>
            </a:r>
          </a:p>
          <a:p>
            <a:pPr marL="0" indent="0" algn="ctr">
              <a:buNone/>
            </a:pPr>
            <a:endParaRPr lang="en-US" sz="4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25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0E8128B-B7FB-4CD1-98A3-34C97559D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225" y="456084"/>
            <a:ext cx="7030171" cy="62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20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0DC5-4BA9-438B-A5E1-EF7F270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0438-3628-462A-B3E2-E4248728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endParaRPr lang="en-US" sz="4000" dirty="0">
              <a:cs typeface="Calibri"/>
            </a:endParaRP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Back to our question:</a:t>
            </a:r>
            <a:br>
              <a:rPr lang="en-US" sz="4000" dirty="0">
                <a:cs typeface="Calibri"/>
              </a:rPr>
            </a:br>
            <a:r>
              <a:rPr lang="en-US" sz="4000" dirty="0">
                <a:cs typeface="Calibri"/>
              </a:rPr>
              <a:t>What is Data Science?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4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31CC294-BA9F-41FA-A3F3-49481F9CC42B}"/>
              </a:ext>
            </a:extLst>
          </p:cNvPr>
          <p:cNvSpPr/>
          <p:nvPr/>
        </p:nvSpPr>
        <p:spPr>
          <a:xfrm>
            <a:off x="5892799" y="2545442"/>
            <a:ext cx="2920999" cy="29209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Machine Learning and Statistics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0D700E-091E-41B7-8DA9-659F005022D3}"/>
              </a:ext>
            </a:extLst>
          </p:cNvPr>
          <p:cNvSpPr/>
          <p:nvPr/>
        </p:nvSpPr>
        <p:spPr>
          <a:xfrm>
            <a:off x="3561442" y="2472870"/>
            <a:ext cx="2920999" cy="292099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Hacking and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Coding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E0DB42-49D0-4F51-A1C7-C7C97B93684E}"/>
              </a:ext>
            </a:extLst>
          </p:cNvPr>
          <p:cNvSpPr/>
          <p:nvPr/>
        </p:nvSpPr>
        <p:spPr>
          <a:xfrm>
            <a:off x="4695371" y="776514"/>
            <a:ext cx="2920999" cy="292099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68430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FE0DB42-49D0-4F51-A1C7-C7C97B93684E}"/>
              </a:ext>
            </a:extLst>
          </p:cNvPr>
          <p:cNvSpPr/>
          <p:nvPr/>
        </p:nvSpPr>
        <p:spPr>
          <a:xfrm>
            <a:off x="4695371" y="776514"/>
            <a:ext cx="2920999" cy="292099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Domain Knowledge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114C5-078F-44BB-AB52-97040C935F6B}"/>
              </a:ext>
            </a:extLst>
          </p:cNvPr>
          <p:cNvSpPr txBox="1"/>
          <p:nvPr/>
        </p:nvSpPr>
        <p:spPr>
          <a:xfrm>
            <a:off x="3935187" y="3953328"/>
            <a:ext cx="56460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What is the problem you are trying to solve?</a:t>
            </a:r>
          </a:p>
          <a:p>
            <a:r>
              <a:rPr lang="en-US" dirty="0">
                <a:cs typeface="Calibri"/>
              </a:rPr>
              <a:t>What is the right metric?</a:t>
            </a:r>
          </a:p>
          <a:p>
            <a:r>
              <a:rPr lang="en-US" dirty="0">
                <a:cs typeface="Calibri"/>
              </a:rPr>
              <a:t>Communicate with a non -technical audience</a:t>
            </a:r>
          </a:p>
          <a:p>
            <a:r>
              <a:rPr lang="en-US" dirty="0">
                <a:cs typeface="Calibri"/>
              </a:rPr>
              <a:t>What actions should be undertaken?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7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E0D700E-091E-41B7-8DA9-659F005022D3}"/>
              </a:ext>
            </a:extLst>
          </p:cNvPr>
          <p:cNvSpPr/>
          <p:nvPr/>
        </p:nvSpPr>
        <p:spPr>
          <a:xfrm>
            <a:off x="3561442" y="2472870"/>
            <a:ext cx="2920999" cy="292099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Hacking and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Coding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BAC74-10E7-456F-BBB3-8938DDA604F7}"/>
              </a:ext>
            </a:extLst>
          </p:cNvPr>
          <p:cNvSpPr txBox="1"/>
          <p:nvPr/>
        </p:nvSpPr>
        <p:spPr>
          <a:xfrm>
            <a:off x="6756401" y="2792185"/>
            <a:ext cx="56460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Cleaning data</a:t>
            </a:r>
          </a:p>
          <a:p>
            <a:r>
              <a:rPr lang="en-US" dirty="0">
                <a:cs typeface="Calibri"/>
              </a:rPr>
              <a:t>Preprocessing data</a:t>
            </a:r>
          </a:p>
          <a:p>
            <a:r>
              <a:rPr lang="en-US" dirty="0">
                <a:cs typeface="Calibri"/>
              </a:rPr>
              <a:t>Scripting</a:t>
            </a:r>
          </a:p>
          <a:p>
            <a:r>
              <a:rPr lang="en-US" dirty="0">
                <a:cs typeface="Calibri"/>
              </a:rPr>
              <a:t>Bash </a:t>
            </a:r>
          </a:p>
          <a:p>
            <a:r>
              <a:rPr lang="en-US" dirty="0">
                <a:cs typeface="Calibri"/>
              </a:rPr>
              <a:t>SQL</a:t>
            </a:r>
          </a:p>
          <a:p>
            <a:r>
              <a:rPr lang="en-US" dirty="0">
                <a:cs typeface="Calibri"/>
              </a:rPr>
              <a:t>Writing pipelines</a:t>
            </a:r>
          </a:p>
          <a:p>
            <a:r>
              <a:rPr lang="en-US" dirty="0">
                <a:cs typeface="Calibri"/>
              </a:rPr>
              <a:t>Testing</a:t>
            </a:r>
          </a:p>
          <a:p>
            <a:r>
              <a:rPr lang="en-US">
                <a:cs typeface="Calibri"/>
              </a:rPr>
              <a:t>Data Visualisation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22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31CC294-BA9F-41FA-A3F3-49481F9CC42B}"/>
              </a:ext>
            </a:extLst>
          </p:cNvPr>
          <p:cNvSpPr/>
          <p:nvPr/>
        </p:nvSpPr>
        <p:spPr>
          <a:xfrm>
            <a:off x="5892799" y="2545442"/>
            <a:ext cx="2920999" cy="29209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Machine Learning and Statistics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F307B-8AF7-4A98-9C31-9FB8B80854BE}"/>
              </a:ext>
            </a:extLst>
          </p:cNvPr>
          <p:cNvSpPr txBox="1"/>
          <p:nvPr/>
        </p:nvSpPr>
        <p:spPr>
          <a:xfrm>
            <a:off x="3173187" y="2991756"/>
            <a:ext cx="56460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Statistical packages</a:t>
            </a:r>
          </a:p>
          <a:p>
            <a:r>
              <a:rPr lang="en-US" dirty="0">
                <a:cs typeface="Calibri"/>
              </a:rPr>
              <a:t>Advanced Math</a:t>
            </a:r>
          </a:p>
          <a:p>
            <a:r>
              <a:rPr lang="en-US" dirty="0">
                <a:cs typeface="Calibri"/>
              </a:rPr>
              <a:t>Experiment design</a:t>
            </a:r>
          </a:p>
          <a:p>
            <a:r>
              <a:rPr lang="en-US" dirty="0">
                <a:cs typeface="Calibri"/>
              </a:rPr>
              <a:t>Model fitting</a:t>
            </a:r>
          </a:p>
          <a:p>
            <a:r>
              <a:rPr lang="en-US" dirty="0">
                <a:cs typeface="Calibri"/>
              </a:rPr>
              <a:t>Model validation</a:t>
            </a:r>
          </a:p>
          <a:p>
            <a:r>
              <a:rPr lang="en-US" dirty="0">
                <a:cs typeface="Calibri"/>
              </a:rPr>
              <a:t>Machine Learning Packages</a:t>
            </a:r>
          </a:p>
        </p:txBody>
      </p:sp>
    </p:spTree>
    <p:extLst>
      <p:ext uri="{BB962C8B-B14F-4D97-AF65-F5344CB8AC3E}">
        <p14:creationId xmlns:p14="http://schemas.microsoft.com/office/powerpoint/2010/main" val="194759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552-4914-48FA-86C9-65DADE9E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Data Explosion</a:t>
            </a:r>
            <a:endParaRPr lang="en-US"/>
          </a:p>
        </p:txBody>
      </p:sp>
      <p:pic>
        <p:nvPicPr>
          <p:cNvPr id="6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DF99737-9299-4B01-933B-A14AE86FF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2629" y="1636005"/>
            <a:ext cx="8685769" cy="48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80DC5-4BA9-438B-A5E1-EF7F270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Data Science?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0438-3628-462A-B3E2-E4248728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r>
              <a:rPr lang="en-US" sz="4000" dirty="0">
                <a:cs typeface="Calibri"/>
              </a:rPr>
              <a:t>"Data Scientist(n.): Person who is better at statistics than any software engineer and better at software engineering than any statistician."</a:t>
            </a:r>
          </a:p>
          <a:p>
            <a:pPr marL="0" indent="0" algn="ctr">
              <a:buNone/>
            </a:pPr>
            <a:endParaRPr lang="en-US" sz="4000" dirty="0">
              <a:cs typeface="Calibri"/>
            </a:endParaRPr>
          </a:p>
          <a:p>
            <a:pPr marL="0" indent="0" algn="ctr">
              <a:buNone/>
            </a:pPr>
            <a:r>
              <a:rPr lang="en-US" sz="4000">
                <a:cs typeface="Calibri"/>
              </a:rPr>
              <a:t>Data Science = Coding + Statistics + Machine Learning + Domain knowledge</a:t>
            </a:r>
            <a:endParaRPr lang="en-US" sz="4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771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4EB5-59B7-4FF3-84B9-5E02EC8B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Machine Learning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FF360-A39C-44A7-ABB2-1CB4704D8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Machine Learning is concerned with the development of algorithms and techniques that allow computers to learn</a:t>
            </a:r>
            <a:br>
              <a:rPr lang="en-US" dirty="0">
                <a:cs typeface="Calibri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9D2B-8C59-4AD4-B0A8-915024F4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Data Science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7405-CA51-434B-8464-BA5FD284C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Collect Raw Data</a:t>
            </a:r>
          </a:p>
          <a:p>
            <a:r>
              <a:rPr lang="en-US" dirty="0">
                <a:cs typeface="Calibri"/>
              </a:rPr>
              <a:t>Process Data</a:t>
            </a:r>
          </a:p>
          <a:p>
            <a:r>
              <a:rPr lang="en-US" dirty="0">
                <a:cs typeface="Calibri"/>
              </a:rPr>
              <a:t>Clean Data</a:t>
            </a:r>
          </a:p>
          <a:p>
            <a:r>
              <a:rPr lang="en-US" dirty="0">
                <a:cs typeface="Calibri"/>
              </a:rPr>
              <a:t>Explore Data</a:t>
            </a:r>
          </a:p>
          <a:p>
            <a:r>
              <a:rPr lang="en-US" dirty="0">
                <a:cs typeface="Calibri"/>
              </a:rPr>
              <a:t>Create Models and Algorithms</a:t>
            </a:r>
          </a:p>
          <a:p>
            <a:r>
              <a:rPr lang="en-US" dirty="0">
                <a:cs typeface="Calibri"/>
              </a:rPr>
              <a:t>Communicate Results through visualizations</a:t>
            </a:r>
          </a:p>
          <a:p>
            <a:r>
              <a:rPr lang="en-US" dirty="0">
                <a:cs typeface="Calibri"/>
              </a:rPr>
              <a:t>Create Data Products</a:t>
            </a:r>
          </a:p>
        </p:txBody>
      </p:sp>
    </p:spTree>
    <p:extLst>
      <p:ext uri="{BB962C8B-B14F-4D97-AF65-F5344CB8AC3E}">
        <p14:creationId xmlns:p14="http://schemas.microsoft.com/office/powerpoint/2010/main" val="314683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A358F-631A-4E56-84CF-266BAD6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Collection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BE474-2BF6-43B2-B1BA-99723F72F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Web scrapping</a:t>
            </a:r>
          </a:p>
          <a:p>
            <a:r>
              <a:rPr lang="en-US">
                <a:cs typeface="Calibri"/>
              </a:rPr>
              <a:t>Sensors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Experiments</a:t>
            </a:r>
          </a:p>
          <a:p>
            <a:r>
              <a:rPr lang="en-US">
                <a:cs typeface="Calibri"/>
              </a:rPr>
              <a:t>API</a:t>
            </a:r>
          </a:p>
          <a:p>
            <a:r>
              <a:rPr lang="en-US">
                <a:cs typeface="Calibri"/>
              </a:rPr>
              <a:t>...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854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3F42-BE64-44B6-95FD-BBB5126A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Cleaning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7C443-7947-4508-824F-B9D11548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Bad format</a:t>
            </a:r>
          </a:p>
          <a:p>
            <a:r>
              <a:rPr lang="en-US">
                <a:cs typeface="Calibri"/>
              </a:rPr>
              <a:t>Deal with missing data</a:t>
            </a:r>
          </a:p>
          <a:p>
            <a:r>
              <a:rPr lang="en-US">
                <a:cs typeface="Calibri"/>
              </a:rPr>
              <a:t>Ignore useless variables</a:t>
            </a:r>
          </a:p>
          <a:p>
            <a:r>
              <a:rPr lang="en-US">
                <a:cs typeface="Calibri"/>
              </a:rPr>
              <a:t>Wrong data, for example deliberate lies from users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06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882B-8A70-4426-BE67-B45667C5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Processing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F8C8-4ADB-4378-9D4B-6DFE9A6C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Transform variables (data formats, string to float)</a:t>
            </a:r>
            <a:endParaRPr lang="en-US"/>
          </a:p>
          <a:p>
            <a:r>
              <a:rPr lang="en-US">
                <a:cs typeface="Calibri"/>
              </a:rPr>
              <a:t>Derive variables (e.g. country from IP)</a:t>
            </a:r>
            <a:endParaRPr lang="en-US"/>
          </a:p>
          <a:p>
            <a:r>
              <a:rPr lang="en-US">
                <a:cs typeface="Calibri"/>
              </a:rPr>
              <a:t>Normalize strings</a:t>
            </a:r>
          </a:p>
          <a:p>
            <a:r>
              <a:rPr lang="en-US">
                <a:cs typeface="Calibri"/>
              </a:rPr>
              <a:t>Normalize features (scale everything to 0-1 with variance 0-1)</a:t>
            </a:r>
          </a:p>
          <a:p>
            <a:r>
              <a:rPr lang="en-US">
                <a:cs typeface="Calibri"/>
              </a:rPr>
              <a:t>Enrich data</a:t>
            </a:r>
          </a:p>
          <a:p>
            <a:r>
              <a:rPr lang="en-US">
                <a:cs typeface="Calibri"/>
              </a:rPr>
              <a:t>Merge different columns into groups</a:t>
            </a:r>
          </a:p>
          <a:p>
            <a:r>
              <a:rPr lang="en-US">
                <a:cs typeface="Calibri"/>
              </a:rPr>
              <a:t>...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92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7B67-612B-4B0C-B996-813757AA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Exploration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6FD94-0083-4340-8961-F4E082FAD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Define hypothesis or questions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Plot the data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Find dependencies between fields: Calculate correlation,</a:t>
            </a:r>
            <a:r>
              <a:rPr lang="en-US" dirty="0">
                <a:cs typeface="Calibri"/>
              </a:rPr>
              <a:t> </a:t>
            </a:r>
            <a:r>
              <a:rPr lang="en-US">
                <a:cs typeface="Calibri"/>
              </a:rPr>
              <a:t>dimensionality reduction, cluster data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A2A4-51EE-45BE-ABF3-FF91DD1E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Modeling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351C8-22F9-4DAF-B63D-14F8873F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What is the right problem? Clustering, Regression..</a:t>
            </a:r>
          </a:p>
          <a:p>
            <a:r>
              <a:rPr lang="en-US">
                <a:cs typeface="Calibri"/>
              </a:rPr>
              <a:t>Feature engineering: finding the right features that leads to the simplest decision algorithm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Selecting the right algorithm</a:t>
            </a:r>
          </a:p>
          <a:p>
            <a:r>
              <a:rPr lang="en-US">
                <a:cs typeface="Calibri"/>
              </a:rPr>
              <a:t>Select the right metric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Assessing the results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21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64BC-B968-4BCF-BC72-4660D5E6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Parts of a Data Science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1830-0025-4083-9451-B1944953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Collection (scrapping the web, sensors, biological experiments, financial data...)</a:t>
            </a:r>
          </a:p>
          <a:p>
            <a:r>
              <a:rPr lang="en-US" dirty="0">
                <a:cs typeface="Calibri"/>
              </a:rPr>
              <a:t>Data Engineering (Storage of data, design of APIs, Databases, data management)</a:t>
            </a:r>
          </a:p>
          <a:p>
            <a:r>
              <a:rPr lang="en-US" dirty="0">
                <a:cs typeface="Calibri"/>
              </a:rPr>
              <a:t>Data Preprocessing, cleaning</a:t>
            </a:r>
          </a:p>
          <a:p>
            <a:r>
              <a:rPr lang="en-US" dirty="0">
                <a:cs typeface="Calibri"/>
              </a:rPr>
              <a:t>Data Analysis (What we will do most)</a:t>
            </a:r>
          </a:p>
          <a:p>
            <a:r>
              <a:rPr lang="en-US" dirty="0">
                <a:cs typeface="Calibri"/>
              </a:rPr>
              <a:t>Presentation (Arguing for some results for a </a:t>
            </a:r>
            <a:r>
              <a:rPr lang="en-US">
                <a:cs typeface="Calibri"/>
              </a:rPr>
              <a:t>non-expert</a:t>
            </a:r>
            <a:r>
              <a:rPr lang="en-US" dirty="0">
                <a:cs typeface="Calibri"/>
              </a:rPr>
              <a:t> audience)</a:t>
            </a:r>
          </a:p>
          <a:p>
            <a:r>
              <a:rPr lang="en-US" dirty="0">
                <a:cs typeface="Calibri"/>
              </a:rPr>
              <a:t>Deployment: Deploying some models for other to use</a:t>
            </a:r>
          </a:p>
        </p:txBody>
      </p:sp>
    </p:spTree>
    <p:extLst>
      <p:ext uri="{BB962C8B-B14F-4D97-AF65-F5344CB8AC3E}">
        <p14:creationId xmlns:p14="http://schemas.microsoft.com/office/powerpoint/2010/main" val="115808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64BC-B968-4BCF-BC72-4660D5E6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Parts of a Data Science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1830-0025-4083-9451-B1944953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cs typeface="Calibri"/>
              </a:rPr>
              <a:t>Data Collection (scrapping the web, sensors, biological experiments, financial data...)</a:t>
            </a:r>
          </a:p>
          <a:p>
            <a:r>
              <a:rPr lang="en-US" dirty="0">
                <a:cs typeface="Calibri"/>
              </a:rPr>
              <a:t>Data Engineering (Storage of data, design of APIs, Databases, data management)  --&gt; Done by data engineer</a:t>
            </a:r>
          </a:p>
          <a:p>
            <a:r>
              <a:rPr lang="en-US" dirty="0">
                <a:solidFill>
                  <a:schemeClr val="accent2"/>
                </a:solidFill>
                <a:cs typeface="Calibri"/>
              </a:rPr>
              <a:t>Data Preprocessing, cleaning</a:t>
            </a:r>
          </a:p>
          <a:p>
            <a:r>
              <a:rPr lang="en-US" dirty="0">
                <a:solidFill>
                  <a:schemeClr val="accent2"/>
                </a:solidFill>
                <a:cs typeface="Calibri"/>
              </a:rPr>
              <a:t>Data Analysis (What we will do most)</a:t>
            </a:r>
          </a:p>
          <a:p>
            <a:r>
              <a:rPr lang="en-US" dirty="0">
                <a:solidFill>
                  <a:schemeClr val="accent2"/>
                </a:solidFill>
                <a:cs typeface="Calibri"/>
              </a:rPr>
              <a:t>Presentation (Arguing for some results for a </a:t>
            </a:r>
            <a:r>
              <a:rPr lang="en-US">
                <a:solidFill>
                  <a:schemeClr val="accent2"/>
                </a:solidFill>
                <a:cs typeface="Calibri"/>
              </a:rPr>
              <a:t>non-expert</a:t>
            </a:r>
            <a:r>
              <a:rPr lang="en-US" dirty="0">
                <a:solidFill>
                  <a:schemeClr val="accent2"/>
                </a:solidFill>
                <a:cs typeface="Calibri"/>
              </a:rPr>
              <a:t> audience)</a:t>
            </a:r>
          </a:p>
          <a:p>
            <a:r>
              <a:rPr lang="en-US" dirty="0">
                <a:cs typeface="Calibri"/>
              </a:rPr>
              <a:t>Deployment: Deploying some models for other to use --&gt; Done by </a:t>
            </a:r>
            <a:r>
              <a:rPr lang="en-US">
                <a:cs typeface="Calibri"/>
              </a:rPr>
              <a:t>developers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630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038BB27-11EA-40F7-98BA-FA736B655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820" y="33895"/>
            <a:ext cx="4291883" cy="68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3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1B25-7D7C-4DBA-B81E-ADCCA4CD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Data Engineer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3EDCC-006D-4E44-A7D4-17464E8DB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Build scalable systems for storage of data</a:t>
            </a:r>
          </a:p>
          <a:p>
            <a:r>
              <a:rPr lang="en-US" dirty="0">
                <a:cs typeface="Calibri"/>
              </a:rPr>
              <a:t>Works mostly with Big Data</a:t>
            </a:r>
          </a:p>
          <a:p>
            <a:r>
              <a:rPr lang="en-US" dirty="0">
                <a:cs typeface="Calibri"/>
              </a:rPr>
              <a:t>Use systems like Amazon Web Services (AWS, Hadoop=</a:t>
            </a:r>
          </a:p>
          <a:p>
            <a:r>
              <a:rPr lang="en-US" dirty="0">
                <a:cs typeface="Calibri"/>
              </a:rPr>
              <a:t>Design databases, algorithms for distributed processing</a:t>
            </a:r>
          </a:p>
          <a:p>
            <a:r>
              <a:rPr lang="en-US" dirty="0">
                <a:cs typeface="Calibri"/>
              </a:rPr>
              <a:t>Bad data design makes our job very much difficult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Garbage in Garbage out</a:t>
            </a:r>
          </a:p>
        </p:txBody>
      </p:sp>
    </p:spTree>
    <p:extLst>
      <p:ext uri="{BB962C8B-B14F-4D97-AF65-F5344CB8AC3E}">
        <p14:creationId xmlns:p14="http://schemas.microsoft.com/office/powerpoint/2010/main" val="327692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848A-175B-45E4-87B2-E73FA56E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Getting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B02B9-AB73-4F13-922F-19D20F11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Kaggle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Web scrapping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Government</a:t>
            </a:r>
            <a:r>
              <a:rPr lang="en-US" dirty="0">
                <a:cs typeface="Calibri"/>
              </a:rPr>
              <a:t> Data data.gov </a:t>
            </a:r>
          </a:p>
          <a:p>
            <a:r>
              <a:rPr lang="en-US" dirty="0">
                <a:cs typeface="Calibri"/>
              </a:rPr>
              <a:t>NYC Open Data (link)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423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EFE2-D2AE-4907-8EAC-996C4DA5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Kaggle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3DD4-AA83-45AA-AC14-C3835D948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5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AF3E-DED6-46C4-BBC8-6D090FA9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Common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0C41-D988-45CA-A9A3-0491923A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Access: SQL, Hadoop, MS SQL Server, Spark</a:t>
            </a:r>
          </a:p>
          <a:p>
            <a:r>
              <a:rPr lang="en-US">
                <a:cs typeface="Calibri"/>
              </a:rPr>
              <a:t>Hacking: Python, Perl</a:t>
            </a:r>
          </a:p>
          <a:p>
            <a:r>
              <a:rPr lang="en-US">
                <a:cs typeface="Calibri"/>
              </a:rPr>
              <a:t>Visualization: matplotlib, Tableau, Javascript+D3.js</a:t>
            </a:r>
          </a:p>
          <a:p>
            <a:r>
              <a:rPr lang="en-US">
                <a:cs typeface="Calibri"/>
              </a:rPr>
              <a:t>Statistical analysis: SAS, R, SPSS</a:t>
            </a:r>
          </a:p>
          <a:p>
            <a:r>
              <a:rPr lang="en-US">
                <a:cs typeface="Calibri"/>
              </a:rPr>
              <a:t>Cloud based: Azure ML (Microsoft), Google Compute, AWS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85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8C53-77EA-4E93-8557-3D490DD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339E452-907E-4718-9D77-5DA3A4DF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436" y="1189232"/>
            <a:ext cx="7144264" cy="47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07AB-5759-4241-9F5A-165F00F6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Applications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D7CCD-E441-411B-BE92-BFB1C77B9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A4D3-350F-4332-95CF-5944DBE6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9F5DBF-77B8-4942-AB2E-CF5EAD6CC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9864" y="1182689"/>
            <a:ext cx="9049459" cy="44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D18AB36-6D40-45EA-BF91-9D166E6CC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7950" y="589949"/>
            <a:ext cx="4170801" cy="6101878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1F422857-A40E-4A08-9358-7619E8061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481" y="696987"/>
            <a:ext cx="3978875" cy="5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tennis player sitting in the grass&#10;&#10;Description generated with high confidence">
            <a:extLst>
              <a:ext uri="{FF2B5EF4-FFF2-40B4-BE49-F238E27FC236}">
                <a16:creationId xmlns:a16="http://schemas.microsoft.com/office/drawing/2014/main" id="{EE01D9FA-561C-4464-85FB-BAF9CA3F2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86" y="775301"/>
            <a:ext cx="3652594" cy="54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0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ABBE-1D8F-4E4D-B89C-B86ADCA0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Finance</a:t>
            </a:r>
            <a:endParaRPr lang="en-US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A266E06-0B2B-4397-AC5C-6E81DFC3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013" y="1578490"/>
            <a:ext cx="8275191" cy="459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33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Introduction to Data Science with Python </vt:lpstr>
      <vt:lpstr>The Data Explosion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Finance</vt:lpstr>
      <vt:lpstr>PowerPoint Presentation</vt:lpstr>
      <vt:lpstr>Who Are Data Scientists?</vt:lpstr>
      <vt:lpstr>Which industries are hiring Data Scientists?</vt:lpstr>
      <vt:lpstr>Data Science is Sexy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 Science?</vt:lpstr>
      <vt:lpstr>Machine Learning </vt:lpstr>
      <vt:lpstr>The Data Science Process</vt:lpstr>
      <vt:lpstr>Data Collection</vt:lpstr>
      <vt:lpstr>Data Cleaning </vt:lpstr>
      <vt:lpstr>Data Processing</vt:lpstr>
      <vt:lpstr>Data Exploration</vt:lpstr>
      <vt:lpstr>Data Modeling</vt:lpstr>
      <vt:lpstr>Parts of a Data Science Project</vt:lpstr>
      <vt:lpstr>Parts of a Data Science Project</vt:lpstr>
      <vt:lpstr>The Data Engineer</vt:lpstr>
      <vt:lpstr>Getting Data</vt:lpstr>
      <vt:lpstr>Kaggle</vt:lpstr>
      <vt:lpstr>Common 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698</cp:revision>
  <dcterms:created xsi:type="dcterms:W3CDTF">2013-07-15T20:26:40Z</dcterms:created>
  <dcterms:modified xsi:type="dcterms:W3CDTF">2019-08-19T17:17:17Z</dcterms:modified>
</cp:coreProperties>
</file>